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0" r:id="rId4"/>
    <p:sldId id="286" r:id="rId5"/>
    <p:sldId id="287" r:id="rId6"/>
    <p:sldId id="289" r:id="rId7"/>
    <p:sldId id="290" r:id="rId8"/>
    <p:sldId id="282" r:id="rId9"/>
    <p:sldId id="292" r:id="rId10"/>
    <p:sldId id="294" r:id="rId11"/>
    <p:sldId id="291" r:id="rId12"/>
    <p:sldId id="298" r:id="rId13"/>
    <p:sldId id="29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0FB9746-28C2-45CC-8DCF-6FBF2ECF2201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BFCF999-A7FD-4494-A8F5-1A877E28AB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9318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746-28C2-45CC-8DCF-6FBF2ECF2201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F999-A7FD-4494-A8F5-1A877E28AB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44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746-28C2-45CC-8DCF-6FBF2ECF2201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F999-A7FD-4494-A8F5-1A877E28AB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693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746-28C2-45CC-8DCF-6FBF2ECF2201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F999-A7FD-4494-A8F5-1A877E28AB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9116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746-28C2-45CC-8DCF-6FBF2ECF2201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F999-A7FD-4494-A8F5-1A877E28AB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222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746-28C2-45CC-8DCF-6FBF2ECF2201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F999-A7FD-4494-A8F5-1A877E28AB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584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746-28C2-45CC-8DCF-6FBF2ECF2201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F999-A7FD-4494-A8F5-1A877E28AB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639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746-28C2-45CC-8DCF-6FBF2ECF2201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F999-A7FD-4494-A8F5-1A877E28AB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1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746-28C2-45CC-8DCF-6FBF2ECF2201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F999-A7FD-4494-A8F5-1A877E28AB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29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746-28C2-45CC-8DCF-6FBF2ECF2201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F999-A7FD-4494-A8F5-1A877E28AB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48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746-28C2-45CC-8DCF-6FBF2ECF2201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F999-A7FD-4494-A8F5-1A877E28AB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51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746-28C2-45CC-8DCF-6FBF2ECF2201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F999-A7FD-4494-A8F5-1A877E28AB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23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746-28C2-45CC-8DCF-6FBF2ECF2201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F999-A7FD-4494-A8F5-1A877E28AB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87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746-28C2-45CC-8DCF-6FBF2ECF2201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F999-A7FD-4494-A8F5-1A877E28AB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578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746-28C2-45CC-8DCF-6FBF2ECF2201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F999-A7FD-4494-A8F5-1A877E28AB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24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746-28C2-45CC-8DCF-6FBF2ECF2201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F999-A7FD-4494-A8F5-1A877E28AB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89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9746-28C2-45CC-8DCF-6FBF2ECF2201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F999-A7FD-4494-A8F5-1A877E28AB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22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0FB9746-28C2-45CC-8DCF-6FBF2ECF2201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BFCF999-A7FD-4494-A8F5-1A877E28AB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76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19260"/>
            <a:ext cx="7772400" cy="305177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Взаимодействие инструктора по физической культуре и воспитателя во время образовательной деятельности по физической культуре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253031"/>
            <a:ext cx="5392688" cy="1015729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Муниципальное бюджетное дошкольное образовательное учреждение муниципального образования город Краснодар «Детский сад комбинированного вида № 234»</a:t>
            </a:r>
            <a:endParaRPr lang="ru-RU" sz="1400" dirty="0"/>
          </a:p>
        </p:txBody>
      </p:sp>
      <p:pic>
        <p:nvPicPr>
          <p:cNvPr id="1026" name="Picture 2" descr="G:\ФОТО ВОСП. и ФИЗИНСТР,\IMG_64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4" y="3989554"/>
            <a:ext cx="4355976" cy="2693407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4572000" y="4940214"/>
            <a:ext cx="359248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/>
              <a:t>Ефремова Юлия Владимировна,</a:t>
            </a:r>
            <a:r>
              <a:rPr lang="ru-RU" sz="1400" dirty="0"/>
              <a:t> </a:t>
            </a:r>
            <a:r>
              <a:rPr lang="ru-RU" sz="1400" dirty="0" smtClean="0"/>
              <a:t>инструктор </a:t>
            </a:r>
            <a:r>
              <a:rPr lang="ru-RU" sz="1400" dirty="0"/>
              <a:t>по физической культуре </a:t>
            </a:r>
          </a:p>
        </p:txBody>
      </p:sp>
    </p:spTree>
    <p:extLst>
      <p:ext uri="{BB962C8B-B14F-4D97-AF65-F5344CB8AC3E}">
        <p14:creationId xmlns:p14="http://schemas.microsoft.com/office/powerpoint/2010/main" val="29773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5209777" cy="1151965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Осуществление страховки</a:t>
            </a:r>
            <a:endParaRPr lang="ru-RU" sz="2400" dirty="0"/>
          </a:p>
        </p:txBody>
      </p:sp>
      <p:pic>
        <p:nvPicPr>
          <p:cNvPr id="11266" name="Picture 2" descr="G:\ФОТО ВОСП. и ФИЗИНСТР,\IMG_6584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616" y="1196752"/>
            <a:ext cx="6480001" cy="4320000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92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5065761" cy="1151965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Консультационная работа</a:t>
            </a:r>
            <a:endParaRPr lang="ru-RU" sz="2400" dirty="0"/>
          </a:p>
        </p:txBody>
      </p:sp>
      <p:pic>
        <p:nvPicPr>
          <p:cNvPr id="12290" name="Picture 2" descr="G:\ФОТО ВОСП. и ФИЗИНСТР,\IMG_6592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616" y="1196752"/>
            <a:ext cx="6480001" cy="4320000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30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015007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Консультационная работа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sz="2400" dirty="0" smtClean="0"/>
              <a:t>Планирование индивидуальной работы с отстающими воспитанниками</a:t>
            </a:r>
          </a:p>
          <a:p>
            <a:pPr algn="just"/>
            <a:r>
              <a:rPr lang="ru-RU" sz="2400" dirty="0" smtClean="0"/>
              <a:t>Рекомендации по подбору перечня подвижных игр для проведения на воздухе, по</a:t>
            </a:r>
            <a:r>
              <a:rPr lang="ru-RU" sz="2400" dirty="0"/>
              <a:t> </a:t>
            </a:r>
            <a:r>
              <a:rPr lang="ru-RU" sz="2400" dirty="0" smtClean="0"/>
              <a:t>разучиванию речитативов и правил подвижных игр к образовательной деятельности по физической культуре.</a:t>
            </a:r>
          </a:p>
          <a:p>
            <a:pPr algn="just"/>
            <a:r>
              <a:rPr lang="ru-RU" sz="2400" dirty="0" smtClean="0"/>
              <a:t>Обсуждение мероприятий спортивных праздников и физкультурных досугов.</a:t>
            </a:r>
          </a:p>
          <a:p>
            <a:pPr algn="just"/>
            <a:r>
              <a:rPr lang="ru-RU" sz="2400" dirty="0" smtClean="0"/>
              <a:t>Практический показ и совместное выполнение ОРУ, основных движений.</a:t>
            </a:r>
          </a:p>
          <a:p>
            <a:pPr algn="just"/>
            <a:r>
              <a:rPr lang="ru-RU" sz="2400" dirty="0" smtClean="0"/>
              <a:t>Обучение педагогов перестроениям, способам организации детей во время образовательной деятельности, видам ходьбы, бега, основным движениям, дозировке прыжков, бега, количеству повторений ОРУ.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pPr marL="0" indent="0" algn="just">
              <a:buNone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576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4921745" cy="1151965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Благодарим за внимание!</a:t>
            </a:r>
            <a:endParaRPr lang="ru-RU" sz="2400" dirty="0"/>
          </a:p>
        </p:txBody>
      </p:sp>
      <p:pic>
        <p:nvPicPr>
          <p:cNvPr id="13314" name="Picture 2" descr="G:\ФОТО ВОСП. и ФИЗИНСТР,\IMG_6569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632" y="1196752"/>
            <a:ext cx="6480001" cy="4320000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7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812" y="188640"/>
            <a:ext cx="5569817" cy="1151965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Помощь в расстановке и уборке</a:t>
            </a:r>
            <a:br>
              <a:rPr lang="ru-RU" sz="2400" dirty="0" smtClean="0"/>
            </a:br>
            <a:r>
              <a:rPr lang="ru-RU" sz="2400" dirty="0" smtClean="0"/>
              <a:t> спортивного оборудования</a:t>
            </a:r>
            <a:endParaRPr lang="ru-RU" sz="2400" dirty="0"/>
          </a:p>
        </p:txBody>
      </p:sp>
      <p:pic>
        <p:nvPicPr>
          <p:cNvPr id="2050" name="Picture 2" descr="G:\ФОТО ВОСП. и ФИЗИНСТР,\IMG_6493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616" y="1196752"/>
            <a:ext cx="6480001" cy="4320000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91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16795"/>
            <a:ext cx="5112568" cy="115196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Индивидуальный подход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dirty="0" smtClean="0"/>
              <a:t>контроль правильности выполнения </a:t>
            </a:r>
            <a:br>
              <a:rPr lang="ru-RU" sz="2400" dirty="0" smtClean="0"/>
            </a:br>
            <a:r>
              <a:rPr lang="ru-RU" sz="2400" dirty="0" smtClean="0"/>
              <a:t>упражнения во вводной части</a:t>
            </a:r>
            <a:endParaRPr lang="ru-RU" sz="2400" dirty="0"/>
          </a:p>
        </p:txBody>
      </p:sp>
      <p:pic>
        <p:nvPicPr>
          <p:cNvPr id="4098" name="Picture 2" descr="G:\ФОТО ВОСП. и ФИЗИНСТР,\IMG_6494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616" y="1196752"/>
            <a:ext cx="6480001" cy="4320000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23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6649937" cy="1151965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Раздача спортивного инвентаря</a:t>
            </a:r>
            <a:endParaRPr lang="ru-RU" sz="2400" dirty="0"/>
          </a:p>
        </p:txBody>
      </p:sp>
      <p:pic>
        <p:nvPicPr>
          <p:cNvPr id="5122" name="Picture 2" descr="G:\ФОТО ВОСП. и ФИЗИНСТР,\IMG_6513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616" y="1052736"/>
            <a:ext cx="6480001" cy="4320000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20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4993753" cy="1151965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Контроль за качеством выполнения</a:t>
            </a:r>
            <a:br>
              <a:rPr lang="ru-RU" sz="2400" dirty="0" smtClean="0"/>
            </a:br>
            <a:r>
              <a:rPr lang="ru-RU" sz="2400" dirty="0" smtClean="0"/>
              <a:t>общеразвивающих упражнений</a:t>
            </a:r>
            <a:endParaRPr lang="ru-RU" sz="2400" dirty="0"/>
          </a:p>
        </p:txBody>
      </p:sp>
      <p:pic>
        <p:nvPicPr>
          <p:cNvPr id="6146" name="Picture 2" descr="G:\ФОТО ВОСП. и ФИЗИНСТР,\IMG_6526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7624" y="1484784"/>
            <a:ext cx="5908497" cy="3938997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8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0"/>
            <a:ext cx="4417689" cy="1268597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Помощь в выполнении общеразвивающих упражнений </a:t>
            </a:r>
            <a:endParaRPr lang="ru-RU" sz="2400" dirty="0"/>
          </a:p>
        </p:txBody>
      </p:sp>
      <p:pic>
        <p:nvPicPr>
          <p:cNvPr id="7171" name="Picture 3" descr="G:\ФОТО ВОСП. и ФИЗИНСТР,\IMG_6530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7624" y="1124744"/>
            <a:ext cx="6480001" cy="4320000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2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060" y="44625"/>
            <a:ext cx="6793953" cy="9554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700" dirty="0" smtClean="0"/>
              <a:t> организация индивидуальной работы проведение подводящих упражнений с детьми, затрудняющимися в выполнении основного движения</a:t>
            </a:r>
            <a:endParaRPr lang="ru-RU" sz="2700" dirty="0"/>
          </a:p>
        </p:txBody>
      </p:sp>
      <p:pic>
        <p:nvPicPr>
          <p:cNvPr id="8194" name="Picture 2" descr="G:\ФОТО ВОСП. и ФИЗИНСТР,\IMG_6561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4414" y="1357298"/>
            <a:ext cx="6193485" cy="4128989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36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703" y="116632"/>
            <a:ext cx="5785841" cy="1151965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 проведение упражнений, подводящих </a:t>
            </a:r>
            <a:br>
              <a:rPr lang="ru-RU" sz="2400" dirty="0" smtClean="0"/>
            </a:br>
            <a:r>
              <a:rPr lang="ru-RU" sz="2400" dirty="0" smtClean="0"/>
              <a:t>к выполнению основного движения</a:t>
            </a:r>
            <a:endParaRPr lang="ru-RU" sz="2400" dirty="0"/>
          </a:p>
        </p:txBody>
      </p:sp>
      <p:pic>
        <p:nvPicPr>
          <p:cNvPr id="9218" name="Picture 2" descr="G:\ФОТО ВОСП. и ФИЗИНСТР,\IMG_6567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7624" y="1196752"/>
            <a:ext cx="6480001" cy="4320000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44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0"/>
            <a:ext cx="6000792" cy="1366255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Реализация контроля за выполнением Основных Видов Движений в подгрупповой работе</a:t>
            </a:r>
            <a:endParaRPr lang="ru-RU" sz="2400" dirty="0"/>
          </a:p>
        </p:txBody>
      </p:sp>
      <p:pic>
        <p:nvPicPr>
          <p:cNvPr id="10242" name="Picture 2" descr="G:\ФОТО ВОСП. и ФИЗИНСТР,\IMG_6577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632" y="1196752"/>
            <a:ext cx="6480001" cy="4320000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81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ое мероприятие">
  <a:themeElements>
    <a:clrScheme name="Главное мероприятие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Главное мероприятие">
      <a:maj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ое мероприятие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TM04033927[[fn=Главное мероприятие]]</Template>
  <TotalTime>299</TotalTime>
  <Words>161</Words>
  <Application>Microsoft Office PowerPoint</Application>
  <PresentationFormat>Экран (4:3)</PresentationFormat>
  <Paragraphs>22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Impact</vt:lpstr>
      <vt:lpstr>Главное мероприятие</vt:lpstr>
      <vt:lpstr>Взаимодействие инструктора по физической культуре и воспитателя во время образовательной деятельности по физической культуре</vt:lpstr>
      <vt:lpstr>Помощь в расстановке и уборке  спортивного оборудования</vt:lpstr>
      <vt:lpstr>Индивидуальный подход  контроль правильности выполнения  упражнения во вводной части</vt:lpstr>
      <vt:lpstr>Раздача спортивного инвентаря</vt:lpstr>
      <vt:lpstr>Контроль за качеством выполнения общеразвивающих упражнений</vt:lpstr>
      <vt:lpstr>Помощь в выполнении общеразвивающих упражнений </vt:lpstr>
      <vt:lpstr>  организация индивидуальной работы проведение подводящих упражнений с детьми, затрудняющимися в выполнении основного движения</vt:lpstr>
      <vt:lpstr> проведение упражнений, подводящих  к выполнению основного движения</vt:lpstr>
      <vt:lpstr>Реализация контроля за выполнением Основных Видов Движений в подгрупповой работе</vt:lpstr>
      <vt:lpstr>Осуществление страховки</vt:lpstr>
      <vt:lpstr>Консультационная работа</vt:lpstr>
      <vt:lpstr>Консультационная работа </vt:lpstr>
      <vt:lpstr>Благодарим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инструктора по физической культуре и воспитателя во время образовательной деятельности по физическому воспитанию.</dc:title>
  <dc:creator>VIRUS</dc:creator>
  <cp:lastModifiedBy>user6320</cp:lastModifiedBy>
  <cp:revision>31</cp:revision>
  <dcterms:created xsi:type="dcterms:W3CDTF">2018-02-05T18:07:51Z</dcterms:created>
  <dcterms:modified xsi:type="dcterms:W3CDTF">2020-11-24T08:13:36Z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996058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