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3" r:id="rId4"/>
    <p:sldId id="260" r:id="rId5"/>
    <p:sldId id="261" r:id="rId6"/>
    <p:sldId id="262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045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570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73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538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184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534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842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829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Встреча в клубе 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«Кубик </a:t>
            </a:r>
            <a:r>
              <a:rPr lang="ru-RU" b="1" i="1" dirty="0" err="1" smtClean="0">
                <a:solidFill>
                  <a:srgbClr val="7030A0"/>
                </a:solidFill>
              </a:rPr>
              <a:t>Рубика</a:t>
            </a:r>
            <a:r>
              <a:rPr lang="ru-RU" b="1" i="1" dirty="0" smtClean="0">
                <a:solidFill>
                  <a:srgbClr val="7030A0"/>
                </a:solidFill>
              </a:rPr>
              <a:t>» 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21 октября 2015 года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/>
                </a:solidFill>
              </a:rPr>
              <a:t>Игры с пирамидкой</a:t>
            </a:r>
            <a:endParaRPr lang="ru-RU" sz="5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аталья\Desktop\ОБщая папка\фото\2015-2016учебный год\Проект Растём вместе\Кубик Рубика\21.10.2015\Сайт\IMG_93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018758" cy="46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286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Наталья\Desktop\ОБщая папка\фото\2015-2016учебный год\Проект Растём вместе\Кубик Рубика\21.10.2015\Сайт\IMG_93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548680"/>
            <a:ext cx="4609620" cy="57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253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Наталья\Desktop\ОБщая папка\фото\2015-2016учебный год\Проект Растём вместе\Кубик Рубика\21.10.2015\Сайт\IMG_93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50" y="1484784"/>
            <a:ext cx="7018937" cy="46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086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Наталья\Desktop\ОБщая папка\фото\2015-2016учебный год\Проект Растём вместе\Кубик Рубика\21.10.2015\Сайт\IMG_93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6654468" cy="5063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050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Наталья\Desktop\ОБщая папка\фото\2015-2016учебный год\Проект Растём вместе\Кубик Рубика\21.10.2015\Сайт\IMG_93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6672"/>
            <a:ext cx="3840000" cy="57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646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ья\Desktop\ОБщая папка\фото\2015-2016учебный год\Проект Растём вместе\Кубик Рубика\21.10.2015\Сайт\IMG_93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7020000" cy="46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21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13</Words>
  <Application>Microsoft Office PowerPoint</Application>
  <PresentationFormat>Экран (4:3)</PresentationFormat>
  <Paragraphs>9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Встреча в клубе  «Кубик Рубика»  21 октября 2015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Наталья</cp:lastModifiedBy>
  <cp:revision>7</cp:revision>
  <dcterms:created xsi:type="dcterms:W3CDTF">2013-01-06T18:32:13Z</dcterms:created>
  <dcterms:modified xsi:type="dcterms:W3CDTF">2015-10-26T08:41:53Z</dcterms:modified>
</cp:coreProperties>
</file>