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35719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БЛОКИ ДЬЕНЕША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92919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40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«Кубик Рубик»</a:t>
            </a:r>
          </a:p>
          <a:p>
            <a:pPr algn="r"/>
            <a:r>
              <a:rPr lang="ru-RU" sz="40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Встреча 12.10.2016</a:t>
            </a:r>
            <a:endParaRPr lang="ru-RU" sz="4000" b="1" spc="300" dirty="0">
              <a:ln w="11430" cmpd="sng">
                <a:solidFill>
                  <a:srgbClr val="0070C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E:\ДЕТСКИЙ САДИК\2016-2017 ср.гр\КубикРубик 2016-2017\Октябрь\DSC044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71612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E:\ДЕТСКИЙ САДИК\2016-2017 ср.гр\КубикРубик 2016-2017\Октябрь\DSC045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E:\ДЕТСКИЙ САДИК\2016-2017 ср.гр\КубикРубик 2016-2017\Октябрь\DSC045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E:\ДЕТСКИЙ САДИК\2016-2017 ср.гр\КубикРубик 2016-2017\Октябрь\DSC045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E:\ДЕТСКИЙ САДИК\2016-2017 ср.гр\КубикРубик 2016-2017\Октябрь\DSC045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E:\ДЕТСКИЙ САДИК\2016-2017 ср.гр\КубикРубик 2016-2017\Октябрь\DSC045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E:\ДЕТСКИЙ САДИК\2016-2017 ср.гр\КубикРубик 2016-2017\Октябрь\DSC045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161448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 СКОРЫХ ВСТРЕЧ!!!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E:\ДЕТСКИЙ САДИК\2016-2017 ср.гр\КубикРубик 2016-2017\Октябрь\DSC045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E:\ДЕТСКИЙ САДИК\2016-2017 ср.гр\КубикРубик 2016-2017\Октябрь\DSC044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E:\ДЕТСКИЙ САДИК\2016-2017 ср.гр\КубикРубик 2016-2017\Октябрь\DSC045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E:\ДЕТСКИЙ САДИК\2016-2017 ср.гр\КубикРубик 2016-2017\Октябрь\DSC045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E:\ДЕТСКИЙ САДИК\2016-2017 ср.гр\КубикРубик 2016-2017\Октябрь\DSC045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E:\ДЕТСКИЙ САДИК\2016-2017 ср.гр\КубикРубик 2016-2017\Октябрь\DSC045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E:\ДЕТСКИЙ САДИК\2016-2017 ср.гр\КубикРубик 2016-2017\Октябрь\DSC044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папки на экране\ВИКТОРИЯ\День рождения Даши Герасимовой\blo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E:\ДЕТСКИЙ САДИК\2016-2017 ср.гр\КубикРубик 2016-2017\Октябрь\DSC045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</Words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БЛОКИ ДЬЕНЕША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БЛОКИ ДЬЕНЕША</dc:title>
  <dc:creator>Игорь</dc:creator>
  <cp:lastModifiedBy>Игорь</cp:lastModifiedBy>
  <cp:revision>7</cp:revision>
  <dcterms:created xsi:type="dcterms:W3CDTF">2016-10-12T16:33:43Z</dcterms:created>
  <dcterms:modified xsi:type="dcterms:W3CDTF">2016-10-12T17:21:41Z</dcterms:modified>
</cp:coreProperties>
</file>