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Весёлые макароны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Кубик Рубика</a:t>
            </a:r>
          </a:p>
          <a:p>
            <a:pPr algn="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Встреча 04.05.2016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9218" name="Picture 2" descr="G:\DCIM\103MSDCF\DSC042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10242" name="Picture 2" descr="G:\DCIM\103MSDCF\DSC04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37726" cy="69500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СКОРЫХ ВСТРЕЧ !!!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1026" name="Picture 2" descr="G:\DCIM\103MSDCF\DSC042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2050" name="Picture 2" descr="G:\DCIM\103MSDCF\DSC04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3074" name="Picture 2" descr="G:\DCIM\103MSDCF\DSC04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4098" name="Picture 2" descr="G:\DCIM\103MSDCF\DSC04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5122" name="Picture 2" descr="G:\DCIM\103MSDCF\DSC042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6146" name="Picture 2" descr="G:\DCIM\103MSDCF\DSC042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7170" name="Picture 2" descr="G:\DCIM\103MSDCF\DSC04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горь\папки на экране\ВИКТОРИЯ\1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-46038"/>
            <a:ext cx="9737726" cy="6950076"/>
          </a:xfrm>
          <a:prstGeom prst="rect">
            <a:avLst/>
          </a:prstGeom>
          <a:noFill/>
        </p:spPr>
      </p:pic>
      <p:pic>
        <p:nvPicPr>
          <p:cNvPr id="8194" name="Picture 2" descr="G:\DCIM\103MSDCF\DSC042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1285875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Весёлые макароны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 СКОРЫХ ВСТРЕЧ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макароны</dc:title>
  <dc:creator>Игорь</dc:creator>
  <cp:lastModifiedBy>Игорь</cp:lastModifiedBy>
  <cp:revision>11</cp:revision>
  <dcterms:created xsi:type="dcterms:W3CDTF">2016-03-13T17:22:09Z</dcterms:created>
  <dcterms:modified xsi:type="dcterms:W3CDTF">2016-05-04T17:48:13Z</dcterms:modified>
</cp:coreProperties>
</file>