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папки на экране\ВИКТОРИЯ\10332366-Buttons-frame-on-fabric-texture-background-Stock-Photo-vin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57256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«Волшебные пуговицы»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357694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57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КУБИК РУБИКА</a:t>
            </a:r>
          </a:p>
          <a:p>
            <a:pPr algn="r"/>
            <a:r>
              <a:rPr lang="ru-RU" sz="57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ВСТРЕЧА 12.05.2016</a:t>
            </a:r>
            <a:endParaRPr lang="ru-RU" sz="57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папки на экране\ВИКТОРИЯ\10332366-Buttons-frame-on-fabric-texture-background-Stock-Photo-vin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G:\DCIM\103MSDCF\DSC042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14422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папки на экране\ВИКТОРИЯ\10332366-Buttons-frame-on-fabric-texture-background-Stock-Photo-vin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71546"/>
            <a:ext cx="6329378" cy="4525963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300" dirty="0" smtClean="0">
                <a:solidFill>
                  <a:srgbClr val="0070C0"/>
                </a:solidFill>
              </a:rPr>
              <a:t>ДО СКОРОЙ ВСТРЕЧИ</a:t>
            </a:r>
            <a:endParaRPr lang="ru-RU" sz="3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папки на экране\ВИКТОРИЯ\10332366-Buttons-frame-on-fabric-texture-background-Stock-Photo-vin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G:\DCIM\103MSDCF\DSC042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14422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папки на экране\ВИКТОРИЯ\10332366-Buttons-frame-on-fabric-texture-background-Stock-Photo-vin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G:\DCIM\103MSDCF\DSC042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142984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папки на экране\ВИКТОРИЯ\10332366-Buttons-frame-on-fabric-texture-background-Stock-Photo-vin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G:\DCIM\103MSDCF\DSC042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142984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папки на экране\ВИКТОРИЯ\10332366-Buttons-frame-on-fabric-texture-background-Stock-Photo-vin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G:\DCIM\103MSDCF\DSC042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14422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папки на экране\ВИКТОРИЯ\10332366-Buttons-frame-on-fabric-texture-background-Stock-Photo-vin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G:\DCIM\103MSDCF\DSC042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14422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папки на экране\ВИКТОРИЯ\10332366-Buttons-frame-on-fabric-texture-background-Stock-Photo-vin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G:\DCIM\103MSDCF\DSC042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142984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папки на экране\ВИКТОРИЯ\10332366-Buttons-frame-on-fabric-texture-background-Stock-Photo-vin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G:\DCIM\103MSDCF\DSC042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142984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папки на экране\ВИКТОРИЯ\10332366-Buttons-frame-on-fabric-texture-background-Stock-Photo-vin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G:\DCIM\103MSDCF\DSC042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142984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</Words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«Волшебные пуговицы»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«Волшебные пуговицы»</dc:title>
  <dc:creator>Игорь</dc:creator>
  <cp:lastModifiedBy>Игорь</cp:lastModifiedBy>
  <cp:revision>10</cp:revision>
  <dcterms:created xsi:type="dcterms:W3CDTF">2016-03-13T16:49:06Z</dcterms:created>
  <dcterms:modified xsi:type="dcterms:W3CDTF">2016-05-12T17:46:06Z</dcterms:modified>
</cp:coreProperties>
</file>