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256" r:id="rId2"/>
    <p:sldId id="259" r:id="rId3"/>
    <p:sldId id="257" r:id="rId4"/>
    <p:sldId id="276" r:id="rId5"/>
    <p:sldId id="258" r:id="rId6"/>
    <p:sldId id="260" r:id="rId7"/>
    <p:sldId id="261" r:id="rId8"/>
    <p:sldId id="262" r:id="rId9"/>
    <p:sldId id="263" r:id="rId10"/>
    <p:sldId id="272" r:id="rId11"/>
    <p:sldId id="275" r:id="rId12"/>
    <p:sldId id="267" r:id="rId13"/>
    <p:sldId id="274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158" autoAdjust="0"/>
  </p:normalViewPr>
  <p:slideViewPr>
    <p:cSldViewPr snapToGrid="0">
      <p:cViewPr varScale="1">
        <p:scale>
          <a:sx n="79" d="100"/>
          <a:sy n="79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A4936-220A-491F-863F-24A6AD0A33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A7339B3-987F-46A0-9F7B-243FF65D6AE0}">
      <dgm:prSet phldrT="[Текст]" custT="1"/>
      <dgm:spPr/>
      <dgm:t>
        <a:bodyPr/>
        <a:lstStyle/>
        <a:p>
          <a:r>
            <a:rPr lang="ru-RU" sz="8000" b="1" dirty="0" smtClean="0"/>
            <a:t>ТРИЗ</a:t>
          </a:r>
          <a:endParaRPr lang="ru-RU" sz="8000" b="1" dirty="0"/>
        </a:p>
      </dgm:t>
    </dgm:pt>
    <dgm:pt modelId="{4DFFF220-9CC1-45C3-8BC0-B98FC5A4E614}" type="parTrans" cxnId="{DFEF57AE-B6F1-4CB9-8630-109CB66D2311}">
      <dgm:prSet/>
      <dgm:spPr/>
      <dgm:t>
        <a:bodyPr/>
        <a:lstStyle/>
        <a:p>
          <a:endParaRPr lang="ru-RU"/>
        </a:p>
      </dgm:t>
    </dgm:pt>
    <dgm:pt modelId="{2C660A06-07FF-4481-B9F7-6EB4B7594AE9}" type="sibTrans" cxnId="{DFEF57AE-B6F1-4CB9-8630-109CB66D2311}">
      <dgm:prSet/>
      <dgm:spPr/>
      <dgm:t>
        <a:bodyPr/>
        <a:lstStyle/>
        <a:p>
          <a:endParaRPr lang="ru-RU"/>
        </a:p>
      </dgm:t>
    </dgm:pt>
    <dgm:pt modelId="{68D2F9F6-8C93-4B85-8CB2-F7433E63E5EA}" type="asst">
      <dgm:prSet phldrT="[Текст]"/>
      <dgm:spPr/>
      <dgm:t>
        <a:bodyPr/>
        <a:lstStyle/>
        <a:p>
          <a:r>
            <a:rPr lang="ru-RU" dirty="0" smtClean="0"/>
            <a:t>теория</a:t>
          </a:r>
          <a:endParaRPr lang="ru-RU" dirty="0"/>
        </a:p>
      </dgm:t>
    </dgm:pt>
    <dgm:pt modelId="{81674B54-0D60-4B0E-A832-50431B1F3EB7}" type="parTrans" cxnId="{C9E4F432-F442-4D94-BEE8-BF56BC4A877F}">
      <dgm:prSet/>
      <dgm:spPr/>
      <dgm:t>
        <a:bodyPr/>
        <a:lstStyle/>
        <a:p>
          <a:endParaRPr lang="ru-RU"/>
        </a:p>
      </dgm:t>
    </dgm:pt>
    <dgm:pt modelId="{1603E939-73FB-445C-9798-15C6C8A5EB1E}" type="sibTrans" cxnId="{C9E4F432-F442-4D94-BEE8-BF56BC4A877F}">
      <dgm:prSet/>
      <dgm:spPr/>
      <dgm:t>
        <a:bodyPr/>
        <a:lstStyle/>
        <a:p>
          <a:endParaRPr lang="ru-RU"/>
        </a:p>
      </dgm:t>
    </dgm:pt>
    <dgm:pt modelId="{E1F237BB-B67D-41A9-9E9D-9DE3AF083E65}">
      <dgm:prSet phldrT="[Текст]"/>
      <dgm:spPr/>
      <dgm:t>
        <a:bodyPr/>
        <a:lstStyle/>
        <a:p>
          <a:r>
            <a:rPr lang="ru-RU" dirty="0" smtClean="0"/>
            <a:t>решения</a:t>
          </a:r>
          <a:endParaRPr lang="ru-RU" dirty="0"/>
        </a:p>
      </dgm:t>
    </dgm:pt>
    <dgm:pt modelId="{7A8850CB-F730-4C01-8AB4-C0A2118B2858}" type="parTrans" cxnId="{346DEFCD-7113-4275-989E-1B0B3B1442AD}">
      <dgm:prSet/>
      <dgm:spPr/>
      <dgm:t>
        <a:bodyPr/>
        <a:lstStyle/>
        <a:p>
          <a:endParaRPr lang="ru-RU"/>
        </a:p>
      </dgm:t>
    </dgm:pt>
    <dgm:pt modelId="{92025D60-42C8-4A86-B939-1742873E1535}" type="sibTrans" cxnId="{346DEFCD-7113-4275-989E-1B0B3B1442AD}">
      <dgm:prSet/>
      <dgm:spPr/>
      <dgm:t>
        <a:bodyPr/>
        <a:lstStyle/>
        <a:p>
          <a:endParaRPr lang="ru-RU"/>
        </a:p>
      </dgm:t>
    </dgm:pt>
    <dgm:pt modelId="{E0991868-A22A-433A-9DFB-4F48D1561054}">
      <dgm:prSet phldrT="[Текст]"/>
      <dgm:spPr/>
      <dgm:t>
        <a:bodyPr/>
        <a:lstStyle/>
        <a:p>
          <a:r>
            <a:rPr lang="ru-RU" smtClean="0"/>
            <a:t>изобритательских</a:t>
          </a:r>
          <a:r>
            <a:rPr lang="ru-RU" dirty="0" smtClean="0"/>
            <a:t> </a:t>
          </a:r>
          <a:endParaRPr lang="ru-RU" dirty="0"/>
        </a:p>
      </dgm:t>
    </dgm:pt>
    <dgm:pt modelId="{76942A74-4AA1-4102-BFD8-D8D23945C87B}" type="parTrans" cxnId="{DCEB9AF9-1117-42B3-85A1-25024C0748B5}">
      <dgm:prSet/>
      <dgm:spPr/>
      <dgm:t>
        <a:bodyPr/>
        <a:lstStyle/>
        <a:p>
          <a:endParaRPr lang="ru-RU"/>
        </a:p>
      </dgm:t>
    </dgm:pt>
    <dgm:pt modelId="{D8C7BEE5-6DCB-4EF4-8F6F-013A19978DCF}" type="sibTrans" cxnId="{DCEB9AF9-1117-42B3-85A1-25024C0748B5}">
      <dgm:prSet/>
      <dgm:spPr/>
      <dgm:t>
        <a:bodyPr/>
        <a:lstStyle/>
        <a:p>
          <a:endParaRPr lang="ru-RU"/>
        </a:p>
      </dgm:t>
    </dgm:pt>
    <dgm:pt modelId="{8120EC6D-3966-4054-9357-ABB13B173902}">
      <dgm:prSet phldrT="[Текст]"/>
      <dgm:spPr/>
      <dgm:t>
        <a:bodyPr/>
        <a:lstStyle/>
        <a:p>
          <a:r>
            <a:rPr lang="ru-RU" dirty="0" smtClean="0"/>
            <a:t>задач</a:t>
          </a:r>
          <a:endParaRPr lang="ru-RU" dirty="0"/>
        </a:p>
      </dgm:t>
    </dgm:pt>
    <dgm:pt modelId="{01A2C0A3-C51B-4539-A570-CFD4CB15DDFF}" type="parTrans" cxnId="{946A9840-B462-4E6B-8A99-75652B8B04A6}">
      <dgm:prSet/>
      <dgm:spPr/>
      <dgm:t>
        <a:bodyPr/>
        <a:lstStyle/>
        <a:p>
          <a:endParaRPr lang="ru-RU"/>
        </a:p>
      </dgm:t>
    </dgm:pt>
    <dgm:pt modelId="{70025AD9-BEB6-479E-9D4F-28F90023FA41}" type="sibTrans" cxnId="{946A9840-B462-4E6B-8A99-75652B8B04A6}">
      <dgm:prSet/>
      <dgm:spPr/>
      <dgm:t>
        <a:bodyPr/>
        <a:lstStyle/>
        <a:p>
          <a:endParaRPr lang="ru-RU"/>
        </a:p>
      </dgm:t>
    </dgm:pt>
    <dgm:pt modelId="{23A31338-A597-4C78-98BC-D9566090FFD1}" type="pres">
      <dgm:prSet presAssocID="{254A4936-220A-491F-863F-24A6AD0A33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B8487F-34CD-4C21-A48A-AC7A64DDB656}" type="pres">
      <dgm:prSet presAssocID="{8A7339B3-987F-46A0-9F7B-243FF65D6AE0}" presName="hierRoot1" presStyleCnt="0">
        <dgm:presLayoutVars>
          <dgm:hierBranch val="init"/>
        </dgm:presLayoutVars>
      </dgm:prSet>
      <dgm:spPr/>
    </dgm:pt>
    <dgm:pt modelId="{C828928C-E3EF-4D5A-A665-CDBEF7AB4277}" type="pres">
      <dgm:prSet presAssocID="{8A7339B3-987F-46A0-9F7B-243FF65D6AE0}" presName="rootComposite1" presStyleCnt="0"/>
      <dgm:spPr/>
    </dgm:pt>
    <dgm:pt modelId="{5F69BD3E-FCF0-438E-BA85-B3AE5D067144}" type="pres">
      <dgm:prSet presAssocID="{8A7339B3-987F-46A0-9F7B-243FF65D6A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58F42-57A8-409E-8151-793ADBF6CA19}" type="pres">
      <dgm:prSet presAssocID="{8A7339B3-987F-46A0-9F7B-243FF65D6A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E007A6-8E77-4C82-9B64-921D3241483D}" type="pres">
      <dgm:prSet presAssocID="{8A7339B3-987F-46A0-9F7B-243FF65D6AE0}" presName="hierChild2" presStyleCnt="0"/>
      <dgm:spPr/>
    </dgm:pt>
    <dgm:pt modelId="{3B07BFC1-7A5D-429C-9625-43B37D7D0BC2}" type="pres">
      <dgm:prSet presAssocID="{7A8850CB-F730-4C01-8AB4-C0A2118B285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93407AB-9222-48F9-B6F4-577F03BC3BDE}" type="pres">
      <dgm:prSet presAssocID="{E1F237BB-B67D-41A9-9E9D-9DE3AF083E65}" presName="hierRoot2" presStyleCnt="0">
        <dgm:presLayoutVars>
          <dgm:hierBranch val="init"/>
        </dgm:presLayoutVars>
      </dgm:prSet>
      <dgm:spPr/>
    </dgm:pt>
    <dgm:pt modelId="{0CE3A7CC-7510-4BD7-9E7B-94507BBB43F8}" type="pres">
      <dgm:prSet presAssocID="{E1F237BB-B67D-41A9-9E9D-9DE3AF083E65}" presName="rootComposite" presStyleCnt="0"/>
      <dgm:spPr/>
    </dgm:pt>
    <dgm:pt modelId="{939B1490-1BA1-4933-A39A-95FCCF925B24}" type="pres">
      <dgm:prSet presAssocID="{E1F237BB-B67D-41A9-9E9D-9DE3AF083E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89F17-6113-4507-A508-42EF934AAA03}" type="pres">
      <dgm:prSet presAssocID="{E1F237BB-B67D-41A9-9E9D-9DE3AF083E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8F5905E1-387E-4F8E-8E8E-083D4BBDA1D9}" type="pres">
      <dgm:prSet presAssocID="{E1F237BB-B67D-41A9-9E9D-9DE3AF083E65}" presName="hierChild4" presStyleCnt="0"/>
      <dgm:spPr/>
    </dgm:pt>
    <dgm:pt modelId="{D788E1FE-540B-4D4F-8086-AB6DC40BC94E}" type="pres">
      <dgm:prSet presAssocID="{E1F237BB-B67D-41A9-9E9D-9DE3AF083E65}" presName="hierChild5" presStyleCnt="0"/>
      <dgm:spPr/>
    </dgm:pt>
    <dgm:pt modelId="{5C11A7EC-37CA-4CDD-B1F4-739672CBDE52}" type="pres">
      <dgm:prSet presAssocID="{76942A74-4AA1-4102-BFD8-D8D23945C87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C809DCB-9CB5-499A-A768-B94DFDA60AC6}" type="pres">
      <dgm:prSet presAssocID="{E0991868-A22A-433A-9DFB-4F48D1561054}" presName="hierRoot2" presStyleCnt="0">
        <dgm:presLayoutVars>
          <dgm:hierBranch val="init"/>
        </dgm:presLayoutVars>
      </dgm:prSet>
      <dgm:spPr/>
    </dgm:pt>
    <dgm:pt modelId="{DD87B3D4-CBB2-437C-A519-D57783B1B2BA}" type="pres">
      <dgm:prSet presAssocID="{E0991868-A22A-433A-9DFB-4F48D1561054}" presName="rootComposite" presStyleCnt="0"/>
      <dgm:spPr/>
    </dgm:pt>
    <dgm:pt modelId="{D8C032D0-0280-478F-8703-F393A65421C6}" type="pres">
      <dgm:prSet presAssocID="{E0991868-A22A-433A-9DFB-4F48D15610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1CFA0-7FA0-4FB7-9AF2-42B603A2ED45}" type="pres">
      <dgm:prSet presAssocID="{E0991868-A22A-433A-9DFB-4F48D1561054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DB478B-719A-4DDF-9928-B46BE0905FA0}" type="pres">
      <dgm:prSet presAssocID="{E0991868-A22A-433A-9DFB-4F48D1561054}" presName="hierChild4" presStyleCnt="0"/>
      <dgm:spPr/>
    </dgm:pt>
    <dgm:pt modelId="{EF6B2B8B-9690-451E-93CC-48AECB8064B1}" type="pres">
      <dgm:prSet presAssocID="{E0991868-A22A-433A-9DFB-4F48D1561054}" presName="hierChild5" presStyleCnt="0"/>
      <dgm:spPr/>
    </dgm:pt>
    <dgm:pt modelId="{F5AF7CCD-D214-4C7D-875A-64AAB9C72142}" type="pres">
      <dgm:prSet presAssocID="{01A2C0A3-C51B-4539-A570-CFD4CB15DDF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231DFF4-6656-4CDE-AB11-DED33B40B883}" type="pres">
      <dgm:prSet presAssocID="{8120EC6D-3966-4054-9357-ABB13B173902}" presName="hierRoot2" presStyleCnt="0">
        <dgm:presLayoutVars>
          <dgm:hierBranch val="init"/>
        </dgm:presLayoutVars>
      </dgm:prSet>
      <dgm:spPr/>
    </dgm:pt>
    <dgm:pt modelId="{7E9027B4-6BAB-4146-8E03-8F0298321D05}" type="pres">
      <dgm:prSet presAssocID="{8120EC6D-3966-4054-9357-ABB13B173902}" presName="rootComposite" presStyleCnt="0"/>
      <dgm:spPr/>
    </dgm:pt>
    <dgm:pt modelId="{3CF6EE19-CC2E-4CA0-8099-2184E39298F9}" type="pres">
      <dgm:prSet presAssocID="{8120EC6D-3966-4054-9357-ABB13B1739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89EBD-5A24-4667-A0A1-AE9FC418D2FF}" type="pres">
      <dgm:prSet presAssocID="{8120EC6D-3966-4054-9357-ABB13B173902}" presName="rootConnector" presStyleLbl="node2" presStyleIdx="2" presStyleCnt="3"/>
      <dgm:spPr/>
      <dgm:t>
        <a:bodyPr/>
        <a:lstStyle/>
        <a:p>
          <a:endParaRPr lang="ru-RU"/>
        </a:p>
      </dgm:t>
    </dgm:pt>
    <dgm:pt modelId="{23A23F15-DFB3-4B5B-B71D-BB38767C5C52}" type="pres">
      <dgm:prSet presAssocID="{8120EC6D-3966-4054-9357-ABB13B173902}" presName="hierChild4" presStyleCnt="0"/>
      <dgm:spPr/>
    </dgm:pt>
    <dgm:pt modelId="{4C831996-5F3A-4ABC-977D-D04F9C20062A}" type="pres">
      <dgm:prSet presAssocID="{8120EC6D-3966-4054-9357-ABB13B173902}" presName="hierChild5" presStyleCnt="0"/>
      <dgm:spPr/>
    </dgm:pt>
    <dgm:pt modelId="{0DCFC4F1-A561-41D7-87C3-46D34547C942}" type="pres">
      <dgm:prSet presAssocID="{8A7339B3-987F-46A0-9F7B-243FF65D6AE0}" presName="hierChild3" presStyleCnt="0"/>
      <dgm:spPr/>
    </dgm:pt>
    <dgm:pt modelId="{E2B99E3F-C9C1-4EF5-A8C0-6CFCE6BE5905}" type="pres">
      <dgm:prSet presAssocID="{81674B54-0D60-4B0E-A832-50431B1F3EB7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8EA7BC09-8CDF-4E29-AFEA-BD24DC5E10A4}" type="pres">
      <dgm:prSet presAssocID="{68D2F9F6-8C93-4B85-8CB2-F7433E63E5EA}" presName="hierRoot3" presStyleCnt="0">
        <dgm:presLayoutVars>
          <dgm:hierBranch val="init"/>
        </dgm:presLayoutVars>
      </dgm:prSet>
      <dgm:spPr/>
    </dgm:pt>
    <dgm:pt modelId="{C2B74444-90A5-415B-8A5B-642DD15DB2CC}" type="pres">
      <dgm:prSet presAssocID="{68D2F9F6-8C93-4B85-8CB2-F7433E63E5EA}" presName="rootComposite3" presStyleCnt="0"/>
      <dgm:spPr/>
    </dgm:pt>
    <dgm:pt modelId="{B502D6E0-AF29-49F9-8D15-5F9C64E49143}" type="pres">
      <dgm:prSet presAssocID="{68D2F9F6-8C93-4B85-8CB2-F7433E63E5E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A1DAB-250D-47F7-8FB9-16057A91FDDE}" type="pres">
      <dgm:prSet presAssocID="{68D2F9F6-8C93-4B85-8CB2-F7433E63E5EA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EC23CD3-AFB9-489D-942C-9B6E233766B1}" type="pres">
      <dgm:prSet presAssocID="{68D2F9F6-8C93-4B85-8CB2-F7433E63E5EA}" presName="hierChild6" presStyleCnt="0"/>
      <dgm:spPr/>
    </dgm:pt>
    <dgm:pt modelId="{2F5ACA50-06A4-4C94-A8D3-2DC522DBA18F}" type="pres">
      <dgm:prSet presAssocID="{68D2F9F6-8C93-4B85-8CB2-F7433E63E5EA}" presName="hierChild7" presStyleCnt="0"/>
      <dgm:spPr/>
    </dgm:pt>
  </dgm:ptLst>
  <dgm:cxnLst>
    <dgm:cxn modelId="{ED8F54FA-CF05-4EB2-B52C-E07832991820}" type="presOf" srcId="{8A7339B3-987F-46A0-9F7B-243FF65D6AE0}" destId="{5F69BD3E-FCF0-438E-BA85-B3AE5D067144}" srcOrd="0" destOrd="0" presId="urn:microsoft.com/office/officeart/2005/8/layout/orgChart1"/>
    <dgm:cxn modelId="{DE14886F-7B4A-4044-B32A-78FF84A6B982}" type="presOf" srcId="{01A2C0A3-C51B-4539-A570-CFD4CB15DDFF}" destId="{F5AF7CCD-D214-4C7D-875A-64AAB9C72142}" srcOrd="0" destOrd="0" presId="urn:microsoft.com/office/officeart/2005/8/layout/orgChart1"/>
    <dgm:cxn modelId="{72F7CD1F-F3C8-4795-8EB6-8F793FBB11BA}" type="presOf" srcId="{E0991868-A22A-433A-9DFB-4F48D1561054}" destId="{D8C032D0-0280-478F-8703-F393A65421C6}" srcOrd="0" destOrd="0" presId="urn:microsoft.com/office/officeart/2005/8/layout/orgChart1"/>
    <dgm:cxn modelId="{8FE97770-589D-42E4-8475-86D907C0358C}" type="presOf" srcId="{76942A74-4AA1-4102-BFD8-D8D23945C87B}" destId="{5C11A7EC-37CA-4CDD-B1F4-739672CBDE52}" srcOrd="0" destOrd="0" presId="urn:microsoft.com/office/officeart/2005/8/layout/orgChart1"/>
    <dgm:cxn modelId="{C9E4F432-F442-4D94-BEE8-BF56BC4A877F}" srcId="{8A7339B3-987F-46A0-9F7B-243FF65D6AE0}" destId="{68D2F9F6-8C93-4B85-8CB2-F7433E63E5EA}" srcOrd="0" destOrd="0" parTransId="{81674B54-0D60-4B0E-A832-50431B1F3EB7}" sibTransId="{1603E939-73FB-445C-9798-15C6C8A5EB1E}"/>
    <dgm:cxn modelId="{D76A5650-9470-4116-B4A3-3FB84E0EC6AD}" type="presOf" srcId="{E1F237BB-B67D-41A9-9E9D-9DE3AF083E65}" destId="{939B1490-1BA1-4933-A39A-95FCCF925B24}" srcOrd="0" destOrd="0" presId="urn:microsoft.com/office/officeart/2005/8/layout/orgChart1"/>
    <dgm:cxn modelId="{946A9840-B462-4E6B-8A99-75652B8B04A6}" srcId="{8A7339B3-987F-46A0-9F7B-243FF65D6AE0}" destId="{8120EC6D-3966-4054-9357-ABB13B173902}" srcOrd="3" destOrd="0" parTransId="{01A2C0A3-C51B-4539-A570-CFD4CB15DDFF}" sibTransId="{70025AD9-BEB6-479E-9D4F-28F90023FA41}"/>
    <dgm:cxn modelId="{9996A66C-A83E-4F04-A1EB-9DB46CED0838}" type="presOf" srcId="{7A8850CB-F730-4C01-8AB4-C0A2118B2858}" destId="{3B07BFC1-7A5D-429C-9625-43B37D7D0BC2}" srcOrd="0" destOrd="0" presId="urn:microsoft.com/office/officeart/2005/8/layout/orgChart1"/>
    <dgm:cxn modelId="{2B447261-7C34-4AD6-A832-A71FA4378207}" type="presOf" srcId="{8120EC6D-3966-4054-9357-ABB13B173902}" destId="{3A889EBD-5A24-4667-A0A1-AE9FC418D2FF}" srcOrd="1" destOrd="0" presId="urn:microsoft.com/office/officeart/2005/8/layout/orgChart1"/>
    <dgm:cxn modelId="{DFEF57AE-B6F1-4CB9-8630-109CB66D2311}" srcId="{254A4936-220A-491F-863F-24A6AD0A3392}" destId="{8A7339B3-987F-46A0-9F7B-243FF65D6AE0}" srcOrd="0" destOrd="0" parTransId="{4DFFF220-9CC1-45C3-8BC0-B98FC5A4E614}" sibTransId="{2C660A06-07FF-4481-B9F7-6EB4B7594AE9}"/>
    <dgm:cxn modelId="{DCEB9AF9-1117-42B3-85A1-25024C0748B5}" srcId="{8A7339B3-987F-46A0-9F7B-243FF65D6AE0}" destId="{E0991868-A22A-433A-9DFB-4F48D1561054}" srcOrd="2" destOrd="0" parTransId="{76942A74-4AA1-4102-BFD8-D8D23945C87B}" sibTransId="{D8C7BEE5-6DCB-4EF4-8F6F-013A19978DCF}"/>
    <dgm:cxn modelId="{691F145E-52BE-4A1F-819E-4BB4AFB7B825}" type="presOf" srcId="{68D2F9F6-8C93-4B85-8CB2-F7433E63E5EA}" destId="{5EFA1DAB-250D-47F7-8FB9-16057A91FDDE}" srcOrd="1" destOrd="0" presId="urn:microsoft.com/office/officeart/2005/8/layout/orgChart1"/>
    <dgm:cxn modelId="{7D0964F8-A0ED-494D-8C8D-73A5141236D4}" type="presOf" srcId="{8120EC6D-3966-4054-9357-ABB13B173902}" destId="{3CF6EE19-CC2E-4CA0-8099-2184E39298F9}" srcOrd="0" destOrd="0" presId="urn:microsoft.com/office/officeart/2005/8/layout/orgChart1"/>
    <dgm:cxn modelId="{A2388A15-AA5A-4816-9545-A88064FC37F9}" type="presOf" srcId="{254A4936-220A-491F-863F-24A6AD0A3392}" destId="{23A31338-A597-4C78-98BC-D9566090FFD1}" srcOrd="0" destOrd="0" presId="urn:microsoft.com/office/officeart/2005/8/layout/orgChart1"/>
    <dgm:cxn modelId="{346DEFCD-7113-4275-989E-1B0B3B1442AD}" srcId="{8A7339B3-987F-46A0-9F7B-243FF65D6AE0}" destId="{E1F237BB-B67D-41A9-9E9D-9DE3AF083E65}" srcOrd="1" destOrd="0" parTransId="{7A8850CB-F730-4C01-8AB4-C0A2118B2858}" sibTransId="{92025D60-42C8-4A86-B939-1742873E1535}"/>
    <dgm:cxn modelId="{E7ED3E21-0687-4397-B095-BAD07923E2B4}" type="presOf" srcId="{81674B54-0D60-4B0E-A832-50431B1F3EB7}" destId="{E2B99E3F-C9C1-4EF5-A8C0-6CFCE6BE5905}" srcOrd="0" destOrd="0" presId="urn:microsoft.com/office/officeart/2005/8/layout/orgChart1"/>
    <dgm:cxn modelId="{4F391054-5F96-42B2-AB97-63D7BEBC9634}" type="presOf" srcId="{8A7339B3-987F-46A0-9F7B-243FF65D6AE0}" destId="{DCE58F42-57A8-409E-8151-793ADBF6CA19}" srcOrd="1" destOrd="0" presId="urn:microsoft.com/office/officeart/2005/8/layout/orgChart1"/>
    <dgm:cxn modelId="{2CED2CE4-D3E0-4791-AF7E-29814D69130E}" type="presOf" srcId="{68D2F9F6-8C93-4B85-8CB2-F7433E63E5EA}" destId="{B502D6E0-AF29-49F9-8D15-5F9C64E49143}" srcOrd="0" destOrd="0" presId="urn:microsoft.com/office/officeart/2005/8/layout/orgChart1"/>
    <dgm:cxn modelId="{40893578-751B-4154-BED9-B51C39BFE363}" type="presOf" srcId="{E1F237BB-B67D-41A9-9E9D-9DE3AF083E65}" destId="{70989F17-6113-4507-A508-42EF934AAA03}" srcOrd="1" destOrd="0" presId="urn:microsoft.com/office/officeart/2005/8/layout/orgChart1"/>
    <dgm:cxn modelId="{7DE24717-57EA-4FCF-A240-4C58B3BF3131}" type="presOf" srcId="{E0991868-A22A-433A-9DFB-4F48D1561054}" destId="{D361CFA0-7FA0-4FB7-9AF2-42B603A2ED45}" srcOrd="1" destOrd="0" presId="urn:microsoft.com/office/officeart/2005/8/layout/orgChart1"/>
    <dgm:cxn modelId="{BBE738AC-5544-420D-AAD8-6E4F0587D2BC}" type="presParOf" srcId="{23A31338-A597-4C78-98BC-D9566090FFD1}" destId="{B1B8487F-34CD-4C21-A48A-AC7A64DDB656}" srcOrd="0" destOrd="0" presId="urn:microsoft.com/office/officeart/2005/8/layout/orgChart1"/>
    <dgm:cxn modelId="{836BB0E4-8D31-41A7-86C5-90EDD910FAE4}" type="presParOf" srcId="{B1B8487F-34CD-4C21-A48A-AC7A64DDB656}" destId="{C828928C-E3EF-4D5A-A665-CDBEF7AB4277}" srcOrd="0" destOrd="0" presId="urn:microsoft.com/office/officeart/2005/8/layout/orgChart1"/>
    <dgm:cxn modelId="{6B7E2B96-86A8-4232-859F-1267F2DD576B}" type="presParOf" srcId="{C828928C-E3EF-4D5A-A665-CDBEF7AB4277}" destId="{5F69BD3E-FCF0-438E-BA85-B3AE5D067144}" srcOrd="0" destOrd="0" presId="urn:microsoft.com/office/officeart/2005/8/layout/orgChart1"/>
    <dgm:cxn modelId="{40A48CE9-32EC-4775-9F5A-37E52BE27669}" type="presParOf" srcId="{C828928C-E3EF-4D5A-A665-CDBEF7AB4277}" destId="{DCE58F42-57A8-409E-8151-793ADBF6CA19}" srcOrd="1" destOrd="0" presId="urn:microsoft.com/office/officeart/2005/8/layout/orgChart1"/>
    <dgm:cxn modelId="{6C489A6A-657D-46B3-BADF-BA0411BEFBC1}" type="presParOf" srcId="{B1B8487F-34CD-4C21-A48A-AC7A64DDB656}" destId="{08E007A6-8E77-4C82-9B64-921D3241483D}" srcOrd="1" destOrd="0" presId="urn:microsoft.com/office/officeart/2005/8/layout/orgChart1"/>
    <dgm:cxn modelId="{F194CD37-2955-4EFE-A66F-901A6DD51A0C}" type="presParOf" srcId="{08E007A6-8E77-4C82-9B64-921D3241483D}" destId="{3B07BFC1-7A5D-429C-9625-43B37D7D0BC2}" srcOrd="0" destOrd="0" presId="urn:microsoft.com/office/officeart/2005/8/layout/orgChart1"/>
    <dgm:cxn modelId="{91EAD227-3900-495F-83DD-B0B3A31BF0C9}" type="presParOf" srcId="{08E007A6-8E77-4C82-9B64-921D3241483D}" destId="{E93407AB-9222-48F9-B6F4-577F03BC3BDE}" srcOrd="1" destOrd="0" presId="urn:microsoft.com/office/officeart/2005/8/layout/orgChart1"/>
    <dgm:cxn modelId="{98C0C9D0-53A1-4C53-9C6D-90B5D408FE11}" type="presParOf" srcId="{E93407AB-9222-48F9-B6F4-577F03BC3BDE}" destId="{0CE3A7CC-7510-4BD7-9E7B-94507BBB43F8}" srcOrd="0" destOrd="0" presId="urn:microsoft.com/office/officeart/2005/8/layout/orgChart1"/>
    <dgm:cxn modelId="{55371902-2B5B-4BDD-ACDE-6C9A888C9CDD}" type="presParOf" srcId="{0CE3A7CC-7510-4BD7-9E7B-94507BBB43F8}" destId="{939B1490-1BA1-4933-A39A-95FCCF925B24}" srcOrd="0" destOrd="0" presId="urn:microsoft.com/office/officeart/2005/8/layout/orgChart1"/>
    <dgm:cxn modelId="{561B739B-AF0B-4A77-A19B-4CC08F993CC6}" type="presParOf" srcId="{0CE3A7CC-7510-4BD7-9E7B-94507BBB43F8}" destId="{70989F17-6113-4507-A508-42EF934AAA03}" srcOrd="1" destOrd="0" presId="urn:microsoft.com/office/officeart/2005/8/layout/orgChart1"/>
    <dgm:cxn modelId="{4FA21B38-1A6C-4528-BD43-851CB9214319}" type="presParOf" srcId="{E93407AB-9222-48F9-B6F4-577F03BC3BDE}" destId="{8F5905E1-387E-4F8E-8E8E-083D4BBDA1D9}" srcOrd="1" destOrd="0" presId="urn:microsoft.com/office/officeart/2005/8/layout/orgChart1"/>
    <dgm:cxn modelId="{C0F132DE-E542-4AEF-B8F5-656D0CAD0CEB}" type="presParOf" srcId="{E93407AB-9222-48F9-B6F4-577F03BC3BDE}" destId="{D788E1FE-540B-4D4F-8086-AB6DC40BC94E}" srcOrd="2" destOrd="0" presId="urn:microsoft.com/office/officeart/2005/8/layout/orgChart1"/>
    <dgm:cxn modelId="{C6F4DB5D-693D-4588-A38B-23723515DCCD}" type="presParOf" srcId="{08E007A6-8E77-4C82-9B64-921D3241483D}" destId="{5C11A7EC-37CA-4CDD-B1F4-739672CBDE52}" srcOrd="2" destOrd="0" presId="urn:microsoft.com/office/officeart/2005/8/layout/orgChart1"/>
    <dgm:cxn modelId="{D4718597-FF5C-425E-959B-0438841FC041}" type="presParOf" srcId="{08E007A6-8E77-4C82-9B64-921D3241483D}" destId="{FC809DCB-9CB5-499A-A768-B94DFDA60AC6}" srcOrd="3" destOrd="0" presId="urn:microsoft.com/office/officeart/2005/8/layout/orgChart1"/>
    <dgm:cxn modelId="{BE7C2E50-D50C-457B-994E-721F0DC98566}" type="presParOf" srcId="{FC809DCB-9CB5-499A-A768-B94DFDA60AC6}" destId="{DD87B3D4-CBB2-437C-A519-D57783B1B2BA}" srcOrd="0" destOrd="0" presId="urn:microsoft.com/office/officeart/2005/8/layout/orgChart1"/>
    <dgm:cxn modelId="{D0C0300F-9515-47F5-8E8E-5F72F163C239}" type="presParOf" srcId="{DD87B3D4-CBB2-437C-A519-D57783B1B2BA}" destId="{D8C032D0-0280-478F-8703-F393A65421C6}" srcOrd="0" destOrd="0" presId="urn:microsoft.com/office/officeart/2005/8/layout/orgChart1"/>
    <dgm:cxn modelId="{9EE63C2B-174F-4325-B125-B92762562004}" type="presParOf" srcId="{DD87B3D4-CBB2-437C-A519-D57783B1B2BA}" destId="{D361CFA0-7FA0-4FB7-9AF2-42B603A2ED45}" srcOrd="1" destOrd="0" presId="urn:microsoft.com/office/officeart/2005/8/layout/orgChart1"/>
    <dgm:cxn modelId="{D57DB144-E6CD-45D8-A6C9-2A7A8AD2082C}" type="presParOf" srcId="{FC809DCB-9CB5-499A-A768-B94DFDA60AC6}" destId="{05DB478B-719A-4DDF-9928-B46BE0905FA0}" srcOrd="1" destOrd="0" presId="urn:microsoft.com/office/officeart/2005/8/layout/orgChart1"/>
    <dgm:cxn modelId="{5DDF97DC-BD9D-4983-A68D-53C6681AE052}" type="presParOf" srcId="{FC809DCB-9CB5-499A-A768-B94DFDA60AC6}" destId="{EF6B2B8B-9690-451E-93CC-48AECB8064B1}" srcOrd="2" destOrd="0" presId="urn:microsoft.com/office/officeart/2005/8/layout/orgChart1"/>
    <dgm:cxn modelId="{C4751C67-3690-4680-8ACF-7828168376CF}" type="presParOf" srcId="{08E007A6-8E77-4C82-9B64-921D3241483D}" destId="{F5AF7CCD-D214-4C7D-875A-64AAB9C72142}" srcOrd="4" destOrd="0" presId="urn:microsoft.com/office/officeart/2005/8/layout/orgChart1"/>
    <dgm:cxn modelId="{AAE357EC-193C-4609-8CB8-DB32EA0EAF41}" type="presParOf" srcId="{08E007A6-8E77-4C82-9B64-921D3241483D}" destId="{5231DFF4-6656-4CDE-AB11-DED33B40B883}" srcOrd="5" destOrd="0" presId="urn:microsoft.com/office/officeart/2005/8/layout/orgChart1"/>
    <dgm:cxn modelId="{446978AB-A564-4622-AE46-83FBFF4CE3C1}" type="presParOf" srcId="{5231DFF4-6656-4CDE-AB11-DED33B40B883}" destId="{7E9027B4-6BAB-4146-8E03-8F0298321D05}" srcOrd="0" destOrd="0" presId="urn:microsoft.com/office/officeart/2005/8/layout/orgChart1"/>
    <dgm:cxn modelId="{F4E35B77-5B90-47FC-9DE1-51E84EBC4B50}" type="presParOf" srcId="{7E9027B4-6BAB-4146-8E03-8F0298321D05}" destId="{3CF6EE19-CC2E-4CA0-8099-2184E39298F9}" srcOrd="0" destOrd="0" presId="urn:microsoft.com/office/officeart/2005/8/layout/orgChart1"/>
    <dgm:cxn modelId="{385C3008-371E-4621-908C-41E5BBF2DA55}" type="presParOf" srcId="{7E9027B4-6BAB-4146-8E03-8F0298321D05}" destId="{3A889EBD-5A24-4667-A0A1-AE9FC418D2FF}" srcOrd="1" destOrd="0" presId="urn:microsoft.com/office/officeart/2005/8/layout/orgChart1"/>
    <dgm:cxn modelId="{5F3B31E0-B321-4222-88C8-FE33C15D5662}" type="presParOf" srcId="{5231DFF4-6656-4CDE-AB11-DED33B40B883}" destId="{23A23F15-DFB3-4B5B-B71D-BB38767C5C52}" srcOrd="1" destOrd="0" presId="urn:microsoft.com/office/officeart/2005/8/layout/orgChart1"/>
    <dgm:cxn modelId="{50665AAE-A2FA-40AB-9AE2-5E27EFB352C5}" type="presParOf" srcId="{5231DFF4-6656-4CDE-AB11-DED33B40B883}" destId="{4C831996-5F3A-4ABC-977D-D04F9C20062A}" srcOrd="2" destOrd="0" presId="urn:microsoft.com/office/officeart/2005/8/layout/orgChart1"/>
    <dgm:cxn modelId="{9A582847-CAC0-40CC-A71F-02A0CCD50D6E}" type="presParOf" srcId="{B1B8487F-34CD-4C21-A48A-AC7A64DDB656}" destId="{0DCFC4F1-A561-41D7-87C3-46D34547C942}" srcOrd="2" destOrd="0" presId="urn:microsoft.com/office/officeart/2005/8/layout/orgChart1"/>
    <dgm:cxn modelId="{E9A75FBA-03CF-468D-92A8-EE8FF890BBC1}" type="presParOf" srcId="{0DCFC4F1-A561-41D7-87C3-46D34547C942}" destId="{E2B99E3F-C9C1-4EF5-A8C0-6CFCE6BE5905}" srcOrd="0" destOrd="0" presId="urn:microsoft.com/office/officeart/2005/8/layout/orgChart1"/>
    <dgm:cxn modelId="{F4E6D1D1-BAD2-486D-A6E1-BB46B2918E5D}" type="presParOf" srcId="{0DCFC4F1-A561-41D7-87C3-46D34547C942}" destId="{8EA7BC09-8CDF-4E29-AFEA-BD24DC5E10A4}" srcOrd="1" destOrd="0" presId="urn:microsoft.com/office/officeart/2005/8/layout/orgChart1"/>
    <dgm:cxn modelId="{C9DD30E4-7662-4B0F-BA0B-70A9A05B7F74}" type="presParOf" srcId="{8EA7BC09-8CDF-4E29-AFEA-BD24DC5E10A4}" destId="{C2B74444-90A5-415B-8A5B-642DD15DB2CC}" srcOrd="0" destOrd="0" presId="urn:microsoft.com/office/officeart/2005/8/layout/orgChart1"/>
    <dgm:cxn modelId="{7821F094-0883-4F11-9B9B-4B9B9DCF4DE2}" type="presParOf" srcId="{C2B74444-90A5-415B-8A5B-642DD15DB2CC}" destId="{B502D6E0-AF29-49F9-8D15-5F9C64E49143}" srcOrd="0" destOrd="0" presId="urn:microsoft.com/office/officeart/2005/8/layout/orgChart1"/>
    <dgm:cxn modelId="{2D6B90CD-3619-4967-A8EC-A53640B312B9}" type="presParOf" srcId="{C2B74444-90A5-415B-8A5B-642DD15DB2CC}" destId="{5EFA1DAB-250D-47F7-8FB9-16057A91FDDE}" srcOrd="1" destOrd="0" presId="urn:microsoft.com/office/officeart/2005/8/layout/orgChart1"/>
    <dgm:cxn modelId="{3D2DFE47-ECE9-449F-AE1A-4E179B6A82F4}" type="presParOf" srcId="{8EA7BC09-8CDF-4E29-AFEA-BD24DC5E10A4}" destId="{BEC23CD3-AFB9-489D-942C-9B6E233766B1}" srcOrd="1" destOrd="0" presId="urn:microsoft.com/office/officeart/2005/8/layout/orgChart1"/>
    <dgm:cxn modelId="{17BAC79D-A70C-4FFE-BC9D-FD4C7EADA7C2}" type="presParOf" srcId="{8EA7BC09-8CDF-4E29-AFEA-BD24DC5E10A4}" destId="{2F5ACA50-06A4-4C94-A8D3-2DC522DBA1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99E3F-C9C1-4EF5-A8C0-6CFCE6BE5905}">
      <dsp:nvSpPr>
        <dsp:cNvPr id="0" name=""/>
        <dsp:cNvSpPr/>
      </dsp:nvSpPr>
      <dsp:spPr>
        <a:xfrm>
          <a:off x="5504125" y="1517767"/>
          <a:ext cx="318288" cy="1394408"/>
        </a:xfrm>
        <a:custGeom>
          <a:avLst/>
          <a:gdLst/>
          <a:ahLst/>
          <a:cxnLst/>
          <a:rect l="0" t="0" r="0" b="0"/>
          <a:pathLst>
            <a:path>
              <a:moveTo>
                <a:pt x="318288" y="0"/>
              </a:moveTo>
              <a:lnTo>
                <a:pt x="318288" y="1394408"/>
              </a:lnTo>
              <a:lnTo>
                <a:pt x="0" y="13944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F7CCD-D214-4C7D-875A-64AAB9C72142}">
      <dsp:nvSpPr>
        <dsp:cNvPr id="0" name=""/>
        <dsp:cNvSpPr/>
      </dsp:nvSpPr>
      <dsp:spPr>
        <a:xfrm>
          <a:off x="5822414" y="1517767"/>
          <a:ext cx="3667900" cy="278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528"/>
              </a:lnTo>
              <a:lnTo>
                <a:pt x="3667900" y="2470528"/>
              </a:lnTo>
              <a:lnTo>
                <a:pt x="3667900" y="2788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1A7EC-37CA-4CDD-B1F4-739672CBDE52}">
      <dsp:nvSpPr>
        <dsp:cNvPr id="0" name=""/>
        <dsp:cNvSpPr/>
      </dsp:nvSpPr>
      <dsp:spPr>
        <a:xfrm>
          <a:off x="5776694" y="1517767"/>
          <a:ext cx="91440" cy="2788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8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7BFC1-7A5D-429C-9625-43B37D7D0BC2}">
      <dsp:nvSpPr>
        <dsp:cNvPr id="0" name=""/>
        <dsp:cNvSpPr/>
      </dsp:nvSpPr>
      <dsp:spPr>
        <a:xfrm>
          <a:off x="2154513" y="1517767"/>
          <a:ext cx="3667900" cy="2788817"/>
        </a:xfrm>
        <a:custGeom>
          <a:avLst/>
          <a:gdLst/>
          <a:ahLst/>
          <a:cxnLst/>
          <a:rect l="0" t="0" r="0" b="0"/>
          <a:pathLst>
            <a:path>
              <a:moveTo>
                <a:pt x="3667900" y="0"/>
              </a:moveTo>
              <a:lnTo>
                <a:pt x="3667900" y="2470528"/>
              </a:lnTo>
              <a:lnTo>
                <a:pt x="0" y="2470528"/>
              </a:lnTo>
              <a:lnTo>
                <a:pt x="0" y="2788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9BD3E-FCF0-438E-BA85-B3AE5D067144}">
      <dsp:nvSpPr>
        <dsp:cNvPr id="0" name=""/>
        <dsp:cNvSpPr/>
      </dsp:nvSpPr>
      <dsp:spPr>
        <a:xfrm>
          <a:off x="4306753" y="2106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/>
            <a:t>ТРИЗ</a:t>
          </a:r>
          <a:endParaRPr lang="ru-RU" sz="8000" b="1" kern="1200" dirty="0"/>
        </a:p>
      </dsp:txBody>
      <dsp:txXfrm>
        <a:off x="4306753" y="2106"/>
        <a:ext cx="3031322" cy="1515661"/>
      </dsp:txXfrm>
    </dsp:sp>
    <dsp:sp modelId="{939B1490-1BA1-4933-A39A-95FCCF925B24}">
      <dsp:nvSpPr>
        <dsp:cNvPr id="0" name=""/>
        <dsp:cNvSpPr/>
      </dsp:nvSpPr>
      <dsp:spPr>
        <a:xfrm>
          <a:off x="638852" y="430658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решения</a:t>
          </a:r>
          <a:endParaRPr lang="ru-RU" sz="2600" kern="1200" dirty="0"/>
        </a:p>
      </dsp:txBody>
      <dsp:txXfrm>
        <a:off x="638852" y="4306585"/>
        <a:ext cx="3031322" cy="1515661"/>
      </dsp:txXfrm>
    </dsp:sp>
    <dsp:sp modelId="{D8C032D0-0280-478F-8703-F393A65421C6}">
      <dsp:nvSpPr>
        <dsp:cNvPr id="0" name=""/>
        <dsp:cNvSpPr/>
      </dsp:nvSpPr>
      <dsp:spPr>
        <a:xfrm>
          <a:off x="4306753" y="430658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изобритательских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4306753" y="4306585"/>
        <a:ext cx="3031322" cy="1515661"/>
      </dsp:txXfrm>
    </dsp:sp>
    <dsp:sp modelId="{3CF6EE19-CC2E-4CA0-8099-2184E39298F9}">
      <dsp:nvSpPr>
        <dsp:cNvPr id="0" name=""/>
        <dsp:cNvSpPr/>
      </dsp:nvSpPr>
      <dsp:spPr>
        <a:xfrm>
          <a:off x="7974653" y="430658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задач</a:t>
          </a:r>
          <a:endParaRPr lang="ru-RU" sz="2600" kern="1200" dirty="0"/>
        </a:p>
      </dsp:txBody>
      <dsp:txXfrm>
        <a:off x="7974653" y="4306585"/>
        <a:ext cx="3031322" cy="1515661"/>
      </dsp:txXfrm>
    </dsp:sp>
    <dsp:sp modelId="{B502D6E0-AF29-49F9-8D15-5F9C64E49143}">
      <dsp:nvSpPr>
        <dsp:cNvPr id="0" name=""/>
        <dsp:cNvSpPr/>
      </dsp:nvSpPr>
      <dsp:spPr>
        <a:xfrm>
          <a:off x="2472802" y="215434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теория</a:t>
          </a:r>
          <a:endParaRPr lang="ru-RU" sz="2600" kern="1200" dirty="0"/>
        </a:p>
      </dsp:txBody>
      <dsp:txXfrm>
        <a:off x="2472802" y="2154345"/>
        <a:ext cx="3031322" cy="1515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0E9A-A898-469A-9F0E-32C85B0C42B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004A-C63B-40DB-B29D-9E70517F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4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коллеги. Представляю вашему вниманию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опыт своей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известный методический прием, как Кольца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Луллия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является эффективным механизмом формирования математических представлений,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развития речи, социально-коммуникативных навыков и умений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Детям очень нравится это пособие. Они с удовольствием самостоятельно комбинируют задания, определяют цель и правила игры.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метод обучения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созданию заинтересованной, непринужденной атмосферы, установлению психологически адекватной возрасту ситуации общения.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элементов ТРИЗ позволяет ребенку вырасти человеком думающим и действующим, умеющим самостоятельно добывать нужные ему знания, способным свободно использовать их для решения жизненно важных задач, т.е. готовым справляться с проблемами в любых ситуациях: и учебных, и профессиональных, и житейских.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1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данной теме хочу отметить, что игры с элементами ТРИЗ помогают закрепить, уточнить, конкретные математические представления. Способствуют совершенствованию наглядно-действенного мышления, перевода его в наглядно-образный план. Формируют элементарные формы логического мышления. Учат анализировать, сравнивать, обобщать. Требуют умения сосредоточится на учебной задаче, запоминать условие, выполнять их правильно.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всё это способствует эффективности для дальнейшего формирования предпосылок к учебной деятельности.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2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Обучению дошкольников математики в настоящее время отводится важное место. Это вызвано целым радом причин: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началом школьного обучения с 6 лет,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обилием информации, получаемой ребёнком,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стремлением родителей как можно раньше научить ребёнка узнавать цифры, считать, решать задачи,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Компьютеризация.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7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 данные детям в занимательной форме, усваиваются быстрее, прочнее и легче, чем те, которые представлены сухими упражнениями. В ходе игры дети незаметно для себя выполняют различные упражнения, где им приходится сравнивать, выполнять арифметические действия, тренироваться в устном счёте, решении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2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современных и интереснейших методов обучения является технология ТРИЗ – теория решения изобретательских задач. Система ТРИЗ в обучении детей — это практическая помощь ребенку для нахождения наилучшего решения поставленной задачи или в создавшейся ситуации.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3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Занимательная математика ставит детей в условия поиска, побуждает интерес к победе. Используя методику ТРИЗ моя работа проходят весело и увлекательно. Ключевым словом в работе является слово-творчество. Результат: интерес к математике, логике и доказательности рассуждений.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9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представить вашему вниманию ряд игр которые использую в свой работе.  Игра «Где живёт?» В ней дети определяют</a:t>
            </a:r>
            <a:r>
              <a:rPr lang="ru-RU" baseline="0" dirty="0" smtClean="0"/>
              <a:t> в </a:t>
            </a:r>
            <a:r>
              <a:rPr lang="ru-RU" dirty="0" smtClean="0"/>
              <a:t> каких предметах нашей группы живёт прямоугольник, круг</a:t>
            </a:r>
            <a:r>
              <a:rPr lang="ru-RU" baseline="0" dirty="0" smtClean="0"/>
              <a:t>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0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Следующая Игра «Да-нет-ка»  (на сравнение систем)</a:t>
            </a:r>
          </a:p>
          <a:p>
            <a:r>
              <a:rPr lang="ru-RU" dirty="0" smtClean="0"/>
              <a:t>Существуют</a:t>
            </a:r>
            <a:r>
              <a:rPr lang="ru-RU" baseline="0" dirty="0" smtClean="0"/>
              <a:t> разные виды заданий. В одном из заданий детям необходимо определить задуманную цифру, с помощью наводящих вопросов, которые задают дети.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число.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число большее 5?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число меньше 3?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Она</a:t>
            </a:r>
            <a:r>
              <a:rPr lang="ru-RU" baseline="0" dirty="0" smtClean="0"/>
              <a:t> стоит перед числом 2?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число 1?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Следующий вариант игры «Да-нет-ка» с предметами, можно перенести</a:t>
            </a:r>
            <a:r>
              <a:rPr lang="ru-RU" baseline="0" dirty="0" smtClean="0"/>
              <a:t> и на плоскость. При этом дети закрепляют умение ориентироваться на плоскости, формулировать вопросы, развивать элементы логического мышления, социально-коммуникативные  навыки.</a:t>
            </a:r>
          </a:p>
          <a:p>
            <a:r>
              <a:rPr lang="ru-RU" baseline="0" dirty="0" smtClean="0"/>
              <a:t>Так в игре «Найди фигуру» дети задают вопросы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Эта фигура (предмет)  находится в центре (правом верхнем углу левом нижнем углу и т.д.)?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Получая соответствующие ответы «Да» или «Нет» дети  определяют фигуру</a:t>
            </a:r>
            <a:r>
              <a:rPr lang="ru-RU" baseline="0" dirty="0" smtClean="0"/>
              <a:t> (</a:t>
            </a:r>
            <a:r>
              <a:rPr lang="ru-RU" dirty="0" smtClean="0"/>
              <a:t>предмет) и его  местоположение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Играя с блоками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Дьенеша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же применяю  элементы ТРИЗ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 игре  «Да-нет».  Загадываю фигуру и прячу ее. Дети задают вопросы, пытаясь отгадать , какую фигуру спрятала. Воспитатель может отвечать на вопросы только Да или НЕТ.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. В игре  « Перевертыши» 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 , например, желтую толстую. Дети должны показать фигуру с противоположным свойством( желтая тонкая)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 . В игре  «Найди фигуру по пиктограмме». Дети находят фигуру по заданной пиктограмме.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. В игре    « Отрицание».  Прошу показать фигуру , описывая ее с помощью отрицания : не желтая, не толстая, не маленькая.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0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56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65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6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1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7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0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3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7FAF-510E-492F-AAD7-39869E7FC57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234@kubannet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0832" y="2382397"/>
            <a:ext cx="8791963" cy="2262781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элементов  ТРИЗ  - как одна из форм формирования математических представлений в рамках подготовки детей к школьному обучению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4610" y="5746865"/>
            <a:ext cx="5948859" cy="42258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Кравченко Марина Александровна, воспитатель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32417" y="371550"/>
            <a:ext cx="9272195" cy="664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МБДОУ МО г. Краснодар «Детский сад № 234»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1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71" y="111171"/>
            <a:ext cx="4866701" cy="3244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99012" y="342525"/>
            <a:ext cx="5296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Игры с использованием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Колец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Луллия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6" b="6843"/>
          <a:stretch/>
        </p:blipFill>
        <p:spPr>
          <a:xfrm>
            <a:off x="274962" y="3585819"/>
            <a:ext cx="4946573" cy="3272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7550" r="4520" b="2651"/>
          <a:stretch/>
        </p:blipFill>
        <p:spPr>
          <a:xfrm>
            <a:off x="6284667" y="1983036"/>
            <a:ext cx="5611835" cy="3690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37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5835" r="6144" b="6524"/>
          <a:stretch/>
        </p:blipFill>
        <p:spPr>
          <a:xfrm>
            <a:off x="1252037" y="352539"/>
            <a:ext cx="10546936" cy="616944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7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623" r="237"/>
          <a:stretch/>
        </p:blipFill>
        <p:spPr>
          <a:xfrm>
            <a:off x="1487277" y="220336"/>
            <a:ext cx="9860096" cy="647241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67456" y="2908417"/>
            <a:ext cx="7473695" cy="878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Желаю творческих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успехов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800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ru-RU" sz="1800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detsad234@kubannet.ru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55" y="0"/>
            <a:ext cx="96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98" y="0"/>
            <a:ext cx="529541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3879" y="429658"/>
            <a:ext cx="4887765" cy="57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74152831"/>
              </p:ext>
            </p:extLst>
          </p:nvPr>
        </p:nvGraphicFramePr>
        <p:xfrm>
          <a:off x="396607" y="719665"/>
          <a:ext cx="11644829" cy="582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44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15" y="141228"/>
            <a:ext cx="5659916" cy="3773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r="8895"/>
          <a:stretch/>
        </p:blipFill>
        <p:spPr>
          <a:xfrm>
            <a:off x="6444868" y="2941505"/>
            <a:ext cx="5552502" cy="3773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0" y="3297410"/>
            <a:ext cx="5126058" cy="3417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671" y="107547"/>
            <a:ext cx="4963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9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Игра «Где живёт?»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21" y="4153013"/>
            <a:ext cx="4057479" cy="2704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3641" r="21207"/>
          <a:stretch/>
        </p:blipFill>
        <p:spPr>
          <a:xfrm>
            <a:off x="641719" y="2985869"/>
            <a:ext cx="3481330" cy="3618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21347"/>
          <a:stretch/>
        </p:blipFill>
        <p:spPr>
          <a:xfrm>
            <a:off x="4430872" y="773933"/>
            <a:ext cx="3078718" cy="3021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2" y="107547"/>
            <a:ext cx="4317483" cy="287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74" y="1037596"/>
            <a:ext cx="4673126" cy="3115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5462" r="4627" b="5382"/>
          <a:stretch/>
        </p:blipFill>
        <p:spPr>
          <a:xfrm>
            <a:off x="4104250" y="3795310"/>
            <a:ext cx="4155324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824" y="5852720"/>
            <a:ext cx="924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Игра «Да-нет-ка»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сравнение систем)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95" y="223952"/>
            <a:ext cx="7742139" cy="516142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7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042" y="138385"/>
            <a:ext cx="38202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Игра «Да-нет-ка»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(с фигурами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предметами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на плоскости)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38310" y="159198"/>
            <a:ext cx="3600000" cy="2700000"/>
            <a:chOff x="796979" y="1443211"/>
            <a:chExt cx="5332164" cy="39109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96979" y="1443211"/>
              <a:ext cx="5332164" cy="3910988"/>
            </a:xfrm>
            <a:prstGeom prst="rect">
              <a:avLst/>
            </a:prstGeom>
            <a:solidFill>
              <a:srgbClr val="8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79993" y="1740664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98060" y="3988280"/>
              <a:ext cx="180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4814024" y="1624816"/>
              <a:ext cx="1080000" cy="108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59787" y="3966420"/>
              <a:ext cx="108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613718" y="2856856"/>
              <a:ext cx="2149685" cy="8455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09885" y="138385"/>
            <a:ext cx="3600000" cy="2700000"/>
            <a:chOff x="6580142" y="1443211"/>
            <a:chExt cx="5332164" cy="391098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80142" y="1443211"/>
              <a:ext cx="5332164" cy="3910988"/>
            </a:xfrm>
            <a:prstGeom prst="rect">
              <a:avLst/>
            </a:prstGeom>
            <a:solidFill>
              <a:srgbClr val="8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878901" y="2739608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560855" y="3935724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866158" y="1624816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61514" y="3988280"/>
              <a:ext cx="108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564204" y="1740664"/>
              <a:ext cx="108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/>
          <a:stretch/>
        </p:blipFill>
        <p:spPr>
          <a:xfrm>
            <a:off x="8285552" y="3527054"/>
            <a:ext cx="3724333" cy="28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r="21024"/>
          <a:stretch/>
        </p:blipFill>
        <p:spPr>
          <a:xfrm>
            <a:off x="409361" y="3056586"/>
            <a:ext cx="3348017" cy="36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1" y="2912389"/>
            <a:ext cx="3648878" cy="243258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6818" y="336898"/>
            <a:ext cx="4148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Игры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использованием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блоков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Дьенеша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55" y="220338"/>
            <a:ext cx="4709712" cy="3139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25" y="2401676"/>
            <a:ext cx="5412036" cy="3608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1" y="3556304"/>
            <a:ext cx="4759289" cy="3172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87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496</TotalTime>
  <Words>671</Words>
  <Application>Microsoft Office PowerPoint</Application>
  <PresentationFormat>Широкоэкранный</PresentationFormat>
  <Paragraphs>79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Легкий дым</vt:lpstr>
      <vt:lpstr>Использование элементов  ТРИЗ  - как одна из форм формирования математических представлений в рамках подготовки детей к школьному обучению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user6320</dc:creator>
  <cp:lastModifiedBy>user6320</cp:lastModifiedBy>
  <cp:revision>55</cp:revision>
  <cp:lastPrinted>2020-10-14T15:34:49Z</cp:lastPrinted>
  <dcterms:created xsi:type="dcterms:W3CDTF">2020-10-08T14:37:00Z</dcterms:created>
  <dcterms:modified xsi:type="dcterms:W3CDTF">2020-10-27T11:19:01Z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1075774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