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256" r:id="rId2"/>
    <p:sldId id="286" r:id="rId3"/>
    <p:sldId id="288" r:id="rId4"/>
    <p:sldId id="287" r:id="rId5"/>
    <p:sldId id="264" r:id="rId6"/>
    <p:sldId id="272" r:id="rId7"/>
    <p:sldId id="282" r:id="rId8"/>
    <p:sldId id="271" r:id="rId9"/>
    <p:sldId id="267" r:id="rId10"/>
    <p:sldId id="268" r:id="rId11"/>
    <p:sldId id="269" r:id="rId12"/>
    <p:sldId id="289" r:id="rId13"/>
    <p:sldId id="278" r:id="rId14"/>
    <p:sldId id="275" r:id="rId15"/>
    <p:sldId id="270" r:id="rId16"/>
    <p:sldId id="274" r:id="rId17"/>
    <p:sldId id="280" r:id="rId18"/>
    <p:sldId id="285" r:id="rId1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14" autoAdjust="0"/>
  </p:normalViewPr>
  <p:slideViewPr>
    <p:cSldViewPr snapToGrid="0">
      <p:cViewPr varScale="1">
        <p:scale>
          <a:sx n="78" d="100"/>
          <a:sy n="78" d="100"/>
        </p:scale>
        <p:origin x="17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0BE7-F05C-4929-A041-E92BD788030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5B2E49C-7EBB-48CD-83FA-A6526F7D9AC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Совершенствование навыка счета в пределах 10-ти, закрепление умения соотносить количество предметов с числом, понятий больше-меньше-равно.</a:t>
          </a:r>
          <a:endParaRPr lang="ru-RU" sz="20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 defTabSz="1200150"/>
          <a:endParaRPr lang="ru-RU" sz="2000" dirty="0"/>
        </a:p>
      </dgm:t>
    </dgm:pt>
    <dgm:pt modelId="{2CCBF42C-17F6-40AE-9F63-716EB7B4D7AC}" type="parTrans" cxnId="{AB498E4D-0F23-4FDB-95EF-0B26CA7B24A4}">
      <dgm:prSet/>
      <dgm:spPr/>
      <dgm:t>
        <a:bodyPr/>
        <a:lstStyle/>
        <a:p>
          <a:pPr algn="just"/>
          <a:endParaRPr lang="ru-RU" sz="2000"/>
        </a:p>
      </dgm:t>
    </dgm:pt>
    <dgm:pt modelId="{337273B8-3A7D-424B-AE16-E9C2A1411BBD}" type="sibTrans" cxnId="{AB498E4D-0F23-4FDB-95EF-0B26CA7B24A4}">
      <dgm:prSet/>
      <dgm:spPr/>
      <dgm:t>
        <a:bodyPr/>
        <a:lstStyle/>
        <a:p>
          <a:pPr algn="just"/>
          <a:endParaRPr lang="ru-RU" sz="2000"/>
        </a:p>
      </dgm:t>
    </dgm:pt>
    <dgm:pt modelId="{075C0E61-A50C-4F70-BCF7-2E4C620F0FC2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 </a:t>
          </a: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тонкой моторики пальцев рук.</a:t>
          </a:r>
          <a:endParaRPr lang="ru-RU" sz="20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 defTabSz="400050">
            <a:spcBef>
              <a:spcPct val="0"/>
            </a:spcBef>
          </a:pPr>
          <a:endParaRPr lang="ru-RU" sz="2000" dirty="0"/>
        </a:p>
      </dgm:t>
    </dgm:pt>
    <dgm:pt modelId="{18C59C69-9597-48D9-875E-0BF8C87E6F6F}" type="parTrans" cxnId="{5AFE9831-2F79-4B4E-9BAD-53BBF944A2AB}">
      <dgm:prSet/>
      <dgm:spPr/>
      <dgm:t>
        <a:bodyPr/>
        <a:lstStyle/>
        <a:p>
          <a:pPr algn="just"/>
          <a:endParaRPr lang="ru-RU" sz="2000"/>
        </a:p>
      </dgm:t>
    </dgm:pt>
    <dgm:pt modelId="{A79AC0CD-C0E4-4170-B92A-24660C7D16E2}" type="sibTrans" cxnId="{5AFE9831-2F79-4B4E-9BAD-53BBF944A2AB}">
      <dgm:prSet/>
      <dgm:spPr/>
      <dgm:t>
        <a:bodyPr/>
        <a:lstStyle/>
        <a:p>
          <a:pPr algn="just"/>
          <a:endParaRPr lang="ru-RU" sz="2000"/>
        </a:p>
      </dgm:t>
    </dgm:pt>
    <dgm:pt modelId="{B18CA794-6A54-4CFB-8994-C2E2E238D1A1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Закрепление умения ориентироваться в пространстве 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(слева, справа, вверху, внизу).</a:t>
          </a:r>
          <a:endParaRPr lang="ru-RU" sz="20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 defTabSz="400050">
            <a:spcBef>
              <a:spcPct val="0"/>
            </a:spcBef>
          </a:pPr>
          <a:endParaRPr lang="ru-RU" sz="2000" dirty="0"/>
        </a:p>
      </dgm:t>
    </dgm:pt>
    <dgm:pt modelId="{B07D6FA2-18AE-4BA4-8A70-02223C643D3E}" type="parTrans" cxnId="{9672DA4F-F199-4AAC-BE42-B24E9274D15D}">
      <dgm:prSet/>
      <dgm:spPr/>
      <dgm:t>
        <a:bodyPr/>
        <a:lstStyle/>
        <a:p>
          <a:pPr algn="just"/>
          <a:endParaRPr lang="ru-RU" sz="2000"/>
        </a:p>
      </dgm:t>
    </dgm:pt>
    <dgm:pt modelId="{CC8ABA63-51A7-450C-A4AB-E4037253E425}" type="sibTrans" cxnId="{9672DA4F-F199-4AAC-BE42-B24E9274D15D}">
      <dgm:prSet/>
      <dgm:spPr/>
      <dgm:t>
        <a:bodyPr/>
        <a:lstStyle/>
        <a:p>
          <a:pPr algn="just"/>
          <a:endParaRPr lang="ru-RU" sz="2000"/>
        </a:p>
      </dgm:t>
    </dgm:pt>
    <dgm:pt modelId="{F56A696B-F98B-4C09-AC69-B2A1D8BEAE1E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Закрепление знаний о величине, форме, цвете предметов, умения объединять предметы по общим </a:t>
          </a: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признакам, через яркие наглядные образы и игровую деятельность.</a:t>
          </a:r>
          <a:endParaRPr lang="ru-RU" sz="20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 defTabSz="400050">
            <a:spcBef>
              <a:spcPct val="0"/>
            </a:spcBef>
          </a:pPr>
          <a:endParaRPr lang="ru-RU" sz="2000" dirty="0"/>
        </a:p>
      </dgm:t>
    </dgm:pt>
    <dgm:pt modelId="{52D3D820-247D-4BAA-8D3E-B413E2814199}" type="parTrans" cxnId="{679BCD13-22CB-4324-848C-561DE71438BE}">
      <dgm:prSet/>
      <dgm:spPr/>
      <dgm:t>
        <a:bodyPr/>
        <a:lstStyle/>
        <a:p>
          <a:pPr algn="just"/>
          <a:endParaRPr lang="ru-RU" sz="2000"/>
        </a:p>
      </dgm:t>
    </dgm:pt>
    <dgm:pt modelId="{B816AD6A-C881-4639-AB80-FCFB356816D2}" type="sibTrans" cxnId="{679BCD13-22CB-4324-848C-561DE71438BE}">
      <dgm:prSet/>
      <dgm:spPr/>
      <dgm:t>
        <a:bodyPr/>
        <a:lstStyle/>
        <a:p>
          <a:pPr algn="just"/>
          <a:endParaRPr lang="ru-RU" sz="2000"/>
        </a:p>
      </dgm:t>
    </dgm:pt>
    <dgm:pt modelId="{48BF1BE6-32B6-40E0-B24C-4BA0BE849299}">
      <dgm:prSet custT="1"/>
      <dgm:spPr/>
      <dgm:t>
        <a:bodyPr/>
        <a:lstStyle/>
        <a:p>
          <a:pPr algn="just"/>
          <a:r>
            <a:rPr lang="ru-RU" sz="2000" b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внимания</a:t>
          </a:r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памяти, речи, наблюдательности 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(игры «Чего не стало» и «Что изменилось»).</a:t>
          </a:r>
          <a:endParaRPr lang="ru-RU" sz="2000" dirty="0"/>
        </a:p>
      </dgm:t>
    </dgm:pt>
    <dgm:pt modelId="{7D4078AE-5A1C-42F5-8049-7A2E087FE4A2}" type="parTrans" cxnId="{DB566AAA-F395-4083-B6DB-47D8599FD94A}">
      <dgm:prSet/>
      <dgm:spPr/>
      <dgm:t>
        <a:bodyPr/>
        <a:lstStyle/>
        <a:p>
          <a:pPr algn="just"/>
          <a:endParaRPr lang="ru-RU" sz="2000"/>
        </a:p>
      </dgm:t>
    </dgm:pt>
    <dgm:pt modelId="{2686AAF8-90EA-4B3C-89FE-FA33CCE72E9F}" type="sibTrans" cxnId="{DB566AAA-F395-4083-B6DB-47D8599FD94A}">
      <dgm:prSet/>
      <dgm:spPr/>
      <dgm:t>
        <a:bodyPr/>
        <a:lstStyle/>
        <a:p>
          <a:pPr algn="just"/>
          <a:endParaRPr lang="ru-RU" sz="2000"/>
        </a:p>
      </dgm:t>
    </dgm:pt>
    <dgm:pt modelId="{E6B1A4A1-0F63-46D4-B596-4D15D9CF0696}" type="pres">
      <dgm:prSet presAssocID="{10C00BE7-F05C-4929-A041-E92BD78803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1075FFE-CE77-43C0-B18D-71935BFA9152}" type="pres">
      <dgm:prSet presAssocID="{10C00BE7-F05C-4929-A041-E92BD7880300}" presName="Name1" presStyleCnt="0"/>
      <dgm:spPr/>
    </dgm:pt>
    <dgm:pt modelId="{02DD1690-200E-47E5-AA5A-5C9EE2522471}" type="pres">
      <dgm:prSet presAssocID="{10C00BE7-F05C-4929-A041-E92BD7880300}" presName="cycle" presStyleCnt="0"/>
      <dgm:spPr/>
    </dgm:pt>
    <dgm:pt modelId="{E841C25F-A7C3-4869-BC8F-0F26E6B8E501}" type="pres">
      <dgm:prSet presAssocID="{10C00BE7-F05C-4929-A041-E92BD7880300}" presName="srcNode" presStyleLbl="node1" presStyleIdx="0" presStyleCnt="5"/>
      <dgm:spPr/>
    </dgm:pt>
    <dgm:pt modelId="{BEDA90A5-1B50-41C7-B113-B417C46CA05C}" type="pres">
      <dgm:prSet presAssocID="{10C00BE7-F05C-4929-A041-E92BD7880300}" presName="conn" presStyleLbl="parChTrans1D2" presStyleIdx="0" presStyleCnt="1"/>
      <dgm:spPr/>
      <dgm:t>
        <a:bodyPr/>
        <a:lstStyle/>
        <a:p>
          <a:endParaRPr lang="ru-RU"/>
        </a:p>
      </dgm:t>
    </dgm:pt>
    <dgm:pt modelId="{6B3D45AC-F76D-4028-AB57-2917114C3A43}" type="pres">
      <dgm:prSet presAssocID="{10C00BE7-F05C-4929-A041-E92BD7880300}" presName="extraNode" presStyleLbl="node1" presStyleIdx="0" presStyleCnt="5"/>
      <dgm:spPr/>
    </dgm:pt>
    <dgm:pt modelId="{FD177AD6-25A0-43AD-AD86-C1AD74D0040E}" type="pres">
      <dgm:prSet presAssocID="{10C00BE7-F05C-4929-A041-E92BD7880300}" presName="dstNode" presStyleLbl="node1" presStyleIdx="0" presStyleCnt="5"/>
      <dgm:spPr/>
    </dgm:pt>
    <dgm:pt modelId="{B1F4CDD7-4FE1-4DF1-B8A1-A50E7D9D9D61}" type="pres">
      <dgm:prSet presAssocID="{15B2E49C-7EBB-48CD-83FA-A6526F7D9AC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F9F3-21EE-417A-AC24-3F2B5365C735}" type="pres">
      <dgm:prSet presAssocID="{15B2E49C-7EBB-48CD-83FA-A6526F7D9AC0}" presName="accent_1" presStyleCnt="0"/>
      <dgm:spPr/>
    </dgm:pt>
    <dgm:pt modelId="{2DD05425-8B53-4B77-BB9B-18EAAE39BBD3}" type="pres">
      <dgm:prSet presAssocID="{15B2E49C-7EBB-48CD-83FA-A6526F7D9AC0}" presName="accentRepeatNode" presStyleLbl="solidFgAcc1" presStyleIdx="0" presStyleCnt="5"/>
      <dgm:spPr/>
    </dgm:pt>
    <dgm:pt modelId="{2BD72CD6-EDBC-48AD-8D0D-4568C89D92BC}" type="pres">
      <dgm:prSet presAssocID="{B18CA794-6A54-4CFB-8994-C2E2E238D1A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A25C7-F71E-4120-88D8-508B26C85725}" type="pres">
      <dgm:prSet presAssocID="{B18CA794-6A54-4CFB-8994-C2E2E238D1A1}" presName="accent_2" presStyleCnt="0"/>
      <dgm:spPr/>
    </dgm:pt>
    <dgm:pt modelId="{7278AF03-6FE9-4259-8F7A-6439A6965884}" type="pres">
      <dgm:prSet presAssocID="{B18CA794-6A54-4CFB-8994-C2E2E238D1A1}" presName="accentRepeatNode" presStyleLbl="solidFgAcc1" presStyleIdx="1" presStyleCnt="5"/>
      <dgm:spPr/>
    </dgm:pt>
    <dgm:pt modelId="{CE44CC82-B18B-4C48-A337-161EF2E5FC70}" type="pres">
      <dgm:prSet presAssocID="{F56A696B-F98B-4C09-AC69-B2A1D8BEAE1E}" presName="text_3" presStyleLbl="node1" presStyleIdx="2" presStyleCnt="5" custScaleY="128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5F87E-B03B-4B0D-B500-5098F78668F5}" type="pres">
      <dgm:prSet presAssocID="{F56A696B-F98B-4C09-AC69-B2A1D8BEAE1E}" presName="accent_3" presStyleCnt="0"/>
      <dgm:spPr/>
    </dgm:pt>
    <dgm:pt modelId="{B807D93A-E1B9-4F9D-969B-F89F892A4483}" type="pres">
      <dgm:prSet presAssocID="{F56A696B-F98B-4C09-AC69-B2A1D8BEAE1E}" presName="accentRepeatNode" presStyleLbl="solidFgAcc1" presStyleIdx="2" presStyleCnt="5"/>
      <dgm:spPr/>
    </dgm:pt>
    <dgm:pt modelId="{FEE7435F-FF96-4A6E-AF71-2A7ADA5966C3}" type="pres">
      <dgm:prSet presAssocID="{48BF1BE6-32B6-40E0-B24C-4BA0BE8492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61C5-36B8-4B0E-AF23-9D138C64DF1E}" type="pres">
      <dgm:prSet presAssocID="{48BF1BE6-32B6-40E0-B24C-4BA0BE849299}" presName="accent_4" presStyleCnt="0"/>
      <dgm:spPr/>
    </dgm:pt>
    <dgm:pt modelId="{1CCB6F2E-BE30-4566-A62E-AA3FC86DEF64}" type="pres">
      <dgm:prSet presAssocID="{48BF1BE6-32B6-40E0-B24C-4BA0BE849299}" presName="accentRepeatNode" presStyleLbl="solidFgAcc1" presStyleIdx="3" presStyleCnt="5"/>
      <dgm:spPr/>
    </dgm:pt>
    <dgm:pt modelId="{506226AF-8D30-4763-9E51-B00003B14828}" type="pres">
      <dgm:prSet presAssocID="{075C0E61-A50C-4F70-BCF7-2E4C620F0FC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E15D-864E-46CA-8279-B8695EC9FE97}" type="pres">
      <dgm:prSet presAssocID="{075C0E61-A50C-4F70-BCF7-2E4C620F0FC2}" presName="accent_5" presStyleCnt="0"/>
      <dgm:spPr/>
    </dgm:pt>
    <dgm:pt modelId="{39922C5E-D024-46F7-BEB0-25B3BC47878F}" type="pres">
      <dgm:prSet presAssocID="{075C0E61-A50C-4F70-BCF7-2E4C620F0FC2}" presName="accentRepeatNode" presStyleLbl="solidFgAcc1" presStyleIdx="4" presStyleCnt="5"/>
      <dgm:spPr/>
    </dgm:pt>
  </dgm:ptLst>
  <dgm:cxnLst>
    <dgm:cxn modelId="{AB498E4D-0F23-4FDB-95EF-0B26CA7B24A4}" srcId="{10C00BE7-F05C-4929-A041-E92BD7880300}" destId="{15B2E49C-7EBB-48CD-83FA-A6526F7D9AC0}" srcOrd="0" destOrd="0" parTransId="{2CCBF42C-17F6-40AE-9F63-716EB7B4D7AC}" sibTransId="{337273B8-3A7D-424B-AE16-E9C2A1411BBD}"/>
    <dgm:cxn modelId="{679BCD13-22CB-4324-848C-561DE71438BE}" srcId="{10C00BE7-F05C-4929-A041-E92BD7880300}" destId="{F56A696B-F98B-4C09-AC69-B2A1D8BEAE1E}" srcOrd="2" destOrd="0" parTransId="{52D3D820-247D-4BAA-8D3E-B413E2814199}" sibTransId="{B816AD6A-C881-4639-AB80-FCFB356816D2}"/>
    <dgm:cxn modelId="{C0FF46EE-4F8D-4CEB-BFFC-D5BE9F542913}" type="presOf" srcId="{10C00BE7-F05C-4929-A041-E92BD7880300}" destId="{E6B1A4A1-0F63-46D4-B596-4D15D9CF0696}" srcOrd="0" destOrd="0" presId="urn:microsoft.com/office/officeart/2008/layout/VerticalCurvedList"/>
    <dgm:cxn modelId="{DB566AAA-F395-4083-B6DB-47D8599FD94A}" srcId="{10C00BE7-F05C-4929-A041-E92BD7880300}" destId="{48BF1BE6-32B6-40E0-B24C-4BA0BE849299}" srcOrd="3" destOrd="0" parTransId="{7D4078AE-5A1C-42F5-8049-7A2E087FE4A2}" sibTransId="{2686AAF8-90EA-4B3C-89FE-FA33CCE72E9F}"/>
    <dgm:cxn modelId="{5F36305F-4AFF-4323-A4DF-00DACD1EFCEE}" type="presOf" srcId="{F56A696B-F98B-4C09-AC69-B2A1D8BEAE1E}" destId="{CE44CC82-B18B-4C48-A337-161EF2E5FC70}" srcOrd="0" destOrd="0" presId="urn:microsoft.com/office/officeart/2008/layout/VerticalCurvedList"/>
    <dgm:cxn modelId="{9672DA4F-F199-4AAC-BE42-B24E9274D15D}" srcId="{10C00BE7-F05C-4929-A041-E92BD7880300}" destId="{B18CA794-6A54-4CFB-8994-C2E2E238D1A1}" srcOrd="1" destOrd="0" parTransId="{B07D6FA2-18AE-4BA4-8A70-02223C643D3E}" sibTransId="{CC8ABA63-51A7-450C-A4AB-E4037253E425}"/>
    <dgm:cxn modelId="{C0A7AC1D-B527-4C4D-ADB0-A425229AFC7A}" type="presOf" srcId="{075C0E61-A50C-4F70-BCF7-2E4C620F0FC2}" destId="{506226AF-8D30-4763-9E51-B00003B14828}" srcOrd="0" destOrd="0" presId="urn:microsoft.com/office/officeart/2008/layout/VerticalCurvedList"/>
    <dgm:cxn modelId="{231B29EE-7EB1-4278-8B7B-3593C413029A}" type="presOf" srcId="{B18CA794-6A54-4CFB-8994-C2E2E238D1A1}" destId="{2BD72CD6-EDBC-48AD-8D0D-4568C89D92BC}" srcOrd="0" destOrd="0" presId="urn:microsoft.com/office/officeart/2008/layout/VerticalCurvedList"/>
    <dgm:cxn modelId="{EB225ABE-8A40-431E-BAC4-8E412FD2BB06}" type="presOf" srcId="{15B2E49C-7EBB-48CD-83FA-A6526F7D9AC0}" destId="{B1F4CDD7-4FE1-4DF1-B8A1-A50E7D9D9D61}" srcOrd="0" destOrd="0" presId="urn:microsoft.com/office/officeart/2008/layout/VerticalCurvedList"/>
    <dgm:cxn modelId="{A085E449-33F1-4C2B-8228-99DE14CADD90}" type="presOf" srcId="{337273B8-3A7D-424B-AE16-E9C2A1411BBD}" destId="{BEDA90A5-1B50-41C7-B113-B417C46CA05C}" srcOrd="0" destOrd="0" presId="urn:microsoft.com/office/officeart/2008/layout/VerticalCurvedList"/>
    <dgm:cxn modelId="{AE74DA1B-E3C1-4AA6-8C58-CF7399471295}" type="presOf" srcId="{48BF1BE6-32B6-40E0-B24C-4BA0BE849299}" destId="{FEE7435F-FF96-4A6E-AF71-2A7ADA5966C3}" srcOrd="0" destOrd="0" presId="urn:microsoft.com/office/officeart/2008/layout/VerticalCurvedList"/>
    <dgm:cxn modelId="{5AFE9831-2F79-4B4E-9BAD-53BBF944A2AB}" srcId="{10C00BE7-F05C-4929-A041-E92BD7880300}" destId="{075C0E61-A50C-4F70-BCF7-2E4C620F0FC2}" srcOrd="4" destOrd="0" parTransId="{18C59C69-9597-48D9-875E-0BF8C87E6F6F}" sibTransId="{A79AC0CD-C0E4-4170-B92A-24660C7D16E2}"/>
    <dgm:cxn modelId="{1DCB9B6D-F449-426E-88D0-1AF25BA99C5B}" type="presParOf" srcId="{E6B1A4A1-0F63-46D4-B596-4D15D9CF0696}" destId="{C1075FFE-CE77-43C0-B18D-71935BFA9152}" srcOrd="0" destOrd="0" presId="urn:microsoft.com/office/officeart/2008/layout/VerticalCurvedList"/>
    <dgm:cxn modelId="{AB61C9AE-597C-4FAD-A75F-DCEE058CDCC0}" type="presParOf" srcId="{C1075FFE-CE77-43C0-B18D-71935BFA9152}" destId="{02DD1690-200E-47E5-AA5A-5C9EE2522471}" srcOrd="0" destOrd="0" presId="urn:microsoft.com/office/officeart/2008/layout/VerticalCurvedList"/>
    <dgm:cxn modelId="{11177219-5B29-4CAA-97E7-659D99B89921}" type="presParOf" srcId="{02DD1690-200E-47E5-AA5A-5C9EE2522471}" destId="{E841C25F-A7C3-4869-BC8F-0F26E6B8E501}" srcOrd="0" destOrd="0" presId="urn:microsoft.com/office/officeart/2008/layout/VerticalCurvedList"/>
    <dgm:cxn modelId="{60C2EA85-5918-4087-ABC7-9525B68F7E7F}" type="presParOf" srcId="{02DD1690-200E-47E5-AA5A-5C9EE2522471}" destId="{BEDA90A5-1B50-41C7-B113-B417C46CA05C}" srcOrd="1" destOrd="0" presId="urn:microsoft.com/office/officeart/2008/layout/VerticalCurvedList"/>
    <dgm:cxn modelId="{CD8C1DE4-A85E-492E-9917-98BA2D2FA3F7}" type="presParOf" srcId="{02DD1690-200E-47E5-AA5A-5C9EE2522471}" destId="{6B3D45AC-F76D-4028-AB57-2917114C3A43}" srcOrd="2" destOrd="0" presId="urn:microsoft.com/office/officeart/2008/layout/VerticalCurvedList"/>
    <dgm:cxn modelId="{42070EFC-B15C-4046-956B-5364F04841D7}" type="presParOf" srcId="{02DD1690-200E-47E5-AA5A-5C9EE2522471}" destId="{FD177AD6-25A0-43AD-AD86-C1AD74D0040E}" srcOrd="3" destOrd="0" presId="urn:microsoft.com/office/officeart/2008/layout/VerticalCurvedList"/>
    <dgm:cxn modelId="{0F6F35A4-58B9-4791-94C0-3948C4781874}" type="presParOf" srcId="{C1075FFE-CE77-43C0-B18D-71935BFA9152}" destId="{B1F4CDD7-4FE1-4DF1-B8A1-A50E7D9D9D61}" srcOrd="1" destOrd="0" presId="urn:microsoft.com/office/officeart/2008/layout/VerticalCurvedList"/>
    <dgm:cxn modelId="{A738EDE3-842E-405F-88B6-BE3DDE39C7A5}" type="presParOf" srcId="{C1075FFE-CE77-43C0-B18D-71935BFA9152}" destId="{6EEBF9F3-21EE-417A-AC24-3F2B5365C735}" srcOrd="2" destOrd="0" presId="urn:microsoft.com/office/officeart/2008/layout/VerticalCurvedList"/>
    <dgm:cxn modelId="{F6A54E22-CCFE-483C-B9EB-F409A4293C66}" type="presParOf" srcId="{6EEBF9F3-21EE-417A-AC24-3F2B5365C735}" destId="{2DD05425-8B53-4B77-BB9B-18EAAE39BBD3}" srcOrd="0" destOrd="0" presId="urn:microsoft.com/office/officeart/2008/layout/VerticalCurvedList"/>
    <dgm:cxn modelId="{EA06C19F-CB89-425E-BD3A-FDAFADEC942C}" type="presParOf" srcId="{C1075FFE-CE77-43C0-B18D-71935BFA9152}" destId="{2BD72CD6-EDBC-48AD-8D0D-4568C89D92BC}" srcOrd="3" destOrd="0" presId="urn:microsoft.com/office/officeart/2008/layout/VerticalCurvedList"/>
    <dgm:cxn modelId="{8AABE9F9-4CEF-4FEE-8C0A-844971A141E8}" type="presParOf" srcId="{C1075FFE-CE77-43C0-B18D-71935BFA9152}" destId="{0FCA25C7-F71E-4120-88D8-508B26C85725}" srcOrd="4" destOrd="0" presId="urn:microsoft.com/office/officeart/2008/layout/VerticalCurvedList"/>
    <dgm:cxn modelId="{F1FD3EDC-3BE0-4E3C-A4F8-090BA26AE004}" type="presParOf" srcId="{0FCA25C7-F71E-4120-88D8-508B26C85725}" destId="{7278AF03-6FE9-4259-8F7A-6439A6965884}" srcOrd="0" destOrd="0" presId="urn:microsoft.com/office/officeart/2008/layout/VerticalCurvedList"/>
    <dgm:cxn modelId="{B28ED2C7-47CE-4427-9435-881377E1D216}" type="presParOf" srcId="{C1075FFE-CE77-43C0-B18D-71935BFA9152}" destId="{CE44CC82-B18B-4C48-A337-161EF2E5FC70}" srcOrd="5" destOrd="0" presId="urn:microsoft.com/office/officeart/2008/layout/VerticalCurvedList"/>
    <dgm:cxn modelId="{B5E177CF-58BC-4DA0-86D5-E773ADCE963F}" type="presParOf" srcId="{C1075FFE-CE77-43C0-B18D-71935BFA9152}" destId="{32C5F87E-B03B-4B0D-B500-5098F78668F5}" srcOrd="6" destOrd="0" presId="urn:microsoft.com/office/officeart/2008/layout/VerticalCurvedList"/>
    <dgm:cxn modelId="{4C971438-926F-4E21-8BE5-4391B08F9D41}" type="presParOf" srcId="{32C5F87E-B03B-4B0D-B500-5098F78668F5}" destId="{B807D93A-E1B9-4F9D-969B-F89F892A4483}" srcOrd="0" destOrd="0" presId="urn:microsoft.com/office/officeart/2008/layout/VerticalCurvedList"/>
    <dgm:cxn modelId="{825EEDE8-0916-4CC7-88E4-36B8AB42988E}" type="presParOf" srcId="{C1075FFE-CE77-43C0-B18D-71935BFA9152}" destId="{FEE7435F-FF96-4A6E-AF71-2A7ADA5966C3}" srcOrd="7" destOrd="0" presId="urn:microsoft.com/office/officeart/2008/layout/VerticalCurvedList"/>
    <dgm:cxn modelId="{64EE547B-7068-4EF6-A779-7C5310595DF7}" type="presParOf" srcId="{C1075FFE-CE77-43C0-B18D-71935BFA9152}" destId="{E2E061C5-36B8-4B0E-AF23-9D138C64DF1E}" srcOrd="8" destOrd="0" presId="urn:microsoft.com/office/officeart/2008/layout/VerticalCurvedList"/>
    <dgm:cxn modelId="{A8408206-6E92-4516-B4D7-89A0DF95D488}" type="presParOf" srcId="{E2E061C5-36B8-4B0E-AF23-9D138C64DF1E}" destId="{1CCB6F2E-BE30-4566-A62E-AA3FC86DEF64}" srcOrd="0" destOrd="0" presId="urn:microsoft.com/office/officeart/2008/layout/VerticalCurvedList"/>
    <dgm:cxn modelId="{92E5919D-AABC-400C-BA08-AE881E7DF863}" type="presParOf" srcId="{C1075FFE-CE77-43C0-B18D-71935BFA9152}" destId="{506226AF-8D30-4763-9E51-B00003B14828}" srcOrd="9" destOrd="0" presId="urn:microsoft.com/office/officeart/2008/layout/VerticalCurvedList"/>
    <dgm:cxn modelId="{503BDAA8-7DBE-4147-9B28-13B291FE1DB6}" type="presParOf" srcId="{C1075FFE-CE77-43C0-B18D-71935BFA9152}" destId="{142AE15D-864E-46CA-8279-B8695EC9FE97}" srcOrd="10" destOrd="0" presId="urn:microsoft.com/office/officeart/2008/layout/VerticalCurvedList"/>
    <dgm:cxn modelId="{BDA60CB2-2EC3-45C5-9AA7-58B2E40DA555}" type="presParOf" srcId="{142AE15D-864E-46CA-8279-B8695EC9FE97}" destId="{39922C5E-D024-46F7-BEB0-25B3BC478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4F617-1955-44FF-9A47-0265B9ECC5C8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3CB232-778F-417C-B606-8C8B3445566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с цифрами и числами</a:t>
          </a:r>
          <a:endParaRPr lang="ru-RU" sz="2800" dirty="0"/>
        </a:p>
      </dgm:t>
    </dgm:pt>
    <dgm:pt modelId="{6A58BB86-8903-4AD7-911A-12149CE6E78B}" type="parTrans" cxnId="{F65C47A2-20A2-4F3E-BAB0-5CC785083023}">
      <dgm:prSet/>
      <dgm:spPr/>
      <dgm:t>
        <a:bodyPr/>
        <a:lstStyle/>
        <a:p>
          <a:endParaRPr lang="ru-RU" sz="2400"/>
        </a:p>
      </dgm:t>
    </dgm:pt>
    <dgm:pt modelId="{BA45C351-DE0B-41DB-AE9C-48BC6D8C9AB9}" type="sibTrans" cxnId="{F65C47A2-20A2-4F3E-BAB0-5CC785083023}">
      <dgm:prSet/>
      <dgm:spPr/>
      <dgm:t>
        <a:bodyPr/>
        <a:lstStyle/>
        <a:p>
          <a:endParaRPr lang="ru-RU" sz="2400"/>
        </a:p>
      </dgm:t>
    </dgm:pt>
    <dgm:pt modelId="{C0A8690C-5A62-455C-9084-034BFF217BB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</a:t>
          </a:r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ориентировка </a:t>
          </a:r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 времени</a:t>
          </a:r>
          <a:endParaRPr lang="ru-RU" sz="2800" dirty="0"/>
        </a:p>
      </dgm:t>
    </dgm:pt>
    <dgm:pt modelId="{6C7D5636-61BC-432E-B6A2-C801A505C8C8}" type="parTrans" cxnId="{E17AF88F-123F-45F1-B108-371ED2198AAB}">
      <dgm:prSet/>
      <dgm:spPr/>
      <dgm:t>
        <a:bodyPr/>
        <a:lstStyle/>
        <a:p>
          <a:endParaRPr lang="ru-RU" sz="2400"/>
        </a:p>
      </dgm:t>
    </dgm:pt>
    <dgm:pt modelId="{02AA2987-9FA2-438F-918C-766530585E81}" type="sibTrans" cxnId="{E17AF88F-123F-45F1-B108-371ED2198AAB}">
      <dgm:prSet/>
      <dgm:spPr/>
      <dgm:t>
        <a:bodyPr/>
        <a:lstStyle/>
        <a:p>
          <a:endParaRPr lang="ru-RU" sz="2400"/>
        </a:p>
      </dgm:t>
    </dgm:pt>
    <dgm:pt modelId="{81ABD166-93D6-431D-9A4F-6866D3AAF26C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</a:t>
          </a:r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ориентировка </a:t>
          </a:r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пространстве</a:t>
          </a:r>
          <a:endParaRPr lang="ru-RU" sz="2800" dirty="0"/>
        </a:p>
      </dgm:t>
    </dgm:pt>
    <dgm:pt modelId="{31212712-BC36-4257-8086-B28F9F0DE0EF}" type="parTrans" cxnId="{C09E4B2C-0D66-4FE1-A239-52AEA64008CB}">
      <dgm:prSet/>
      <dgm:spPr/>
      <dgm:t>
        <a:bodyPr/>
        <a:lstStyle/>
        <a:p>
          <a:endParaRPr lang="ru-RU" sz="2400"/>
        </a:p>
      </dgm:t>
    </dgm:pt>
    <dgm:pt modelId="{9166D98B-9AC9-4172-80B9-E03E10D8B35F}" type="sibTrans" cxnId="{C09E4B2C-0D66-4FE1-A239-52AEA64008CB}">
      <dgm:prSet/>
      <dgm:spPr/>
      <dgm:t>
        <a:bodyPr/>
        <a:lstStyle/>
        <a:p>
          <a:endParaRPr lang="ru-RU" sz="2400"/>
        </a:p>
      </dgm:t>
    </dgm:pt>
    <dgm:pt modelId="{3094BEB5-57EB-4C0A-8359-C3230E0F1B8D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с геометрическими фигурами</a:t>
          </a:r>
          <a:endParaRPr lang="ru-RU" sz="28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4C34360-F5EB-49B7-AE6F-D37F5BA7F390}" type="parTrans" cxnId="{B14245A6-B857-4BCB-83AF-8402F052206F}">
      <dgm:prSet/>
      <dgm:spPr/>
      <dgm:t>
        <a:bodyPr/>
        <a:lstStyle/>
        <a:p>
          <a:endParaRPr lang="ru-RU" sz="2400"/>
        </a:p>
      </dgm:t>
    </dgm:pt>
    <dgm:pt modelId="{78ED3E88-E350-4779-B6D7-F5A7ECEC2EEE}" type="sibTrans" cxnId="{B14245A6-B857-4BCB-83AF-8402F052206F}">
      <dgm:prSet/>
      <dgm:spPr/>
      <dgm:t>
        <a:bodyPr/>
        <a:lstStyle/>
        <a:p>
          <a:endParaRPr lang="ru-RU" sz="2400"/>
        </a:p>
      </dgm:t>
    </dgm:pt>
    <dgm:pt modelId="{1E939D39-16EE-4725-9782-CE2446AF38C9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логическое мышление</a:t>
          </a:r>
          <a:endParaRPr lang="ru-RU" sz="28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88BB6D25-A387-473C-8276-2C41AF5A94D5}" type="parTrans" cxnId="{D8366D84-E55C-4270-B448-059834F6CA87}">
      <dgm:prSet/>
      <dgm:spPr/>
      <dgm:t>
        <a:bodyPr/>
        <a:lstStyle/>
        <a:p>
          <a:endParaRPr lang="ru-RU" sz="2400"/>
        </a:p>
      </dgm:t>
    </dgm:pt>
    <dgm:pt modelId="{42347FB2-1CFB-4457-9B32-3BDC0BAE567E}" type="sibTrans" cxnId="{D8366D84-E55C-4270-B448-059834F6CA87}">
      <dgm:prSet/>
      <dgm:spPr/>
      <dgm:t>
        <a:bodyPr/>
        <a:lstStyle/>
        <a:p>
          <a:endParaRPr lang="ru-RU" sz="2400"/>
        </a:p>
      </dgm:t>
    </dgm:pt>
    <dgm:pt modelId="{549FFE65-EFC2-47EC-BF1B-029A35E31D0A}">
      <dgm:prSet custT="1"/>
      <dgm:spPr/>
      <dgm:t>
        <a:bodyPr/>
        <a:lstStyle/>
        <a:p>
          <a:endParaRPr lang="ru-RU" sz="2000" dirty="0"/>
        </a:p>
      </dgm:t>
    </dgm:pt>
    <dgm:pt modelId="{0781A7C2-D14F-440A-9268-0F8F8BAD1527}" type="parTrans" cxnId="{BE3E56FA-2AB3-465A-BC01-55459B8AE80D}">
      <dgm:prSet/>
      <dgm:spPr/>
      <dgm:t>
        <a:bodyPr/>
        <a:lstStyle/>
        <a:p>
          <a:endParaRPr lang="ru-RU" sz="2400"/>
        </a:p>
      </dgm:t>
    </dgm:pt>
    <dgm:pt modelId="{83B537AF-22CE-462C-B705-17C67BB4B23E}" type="sibTrans" cxnId="{BE3E56FA-2AB3-465A-BC01-55459B8AE80D}">
      <dgm:prSet/>
      <dgm:spPr/>
      <dgm:t>
        <a:bodyPr/>
        <a:lstStyle/>
        <a:p>
          <a:endParaRPr lang="ru-RU" sz="2400"/>
        </a:p>
      </dgm:t>
    </dgm:pt>
    <dgm:pt modelId="{9C21FC07-2BFD-4B9E-AB69-9B0F03C9B127}">
      <dgm:prSet custT="1"/>
      <dgm:spPr/>
      <dgm:t>
        <a:bodyPr/>
        <a:lstStyle/>
        <a:p>
          <a:endParaRPr lang="ru-RU" sz="2000" dirty="0"/>
        </a:p>
      </dgm:t>
    </dgm:pt>
    <dgm:pt modelId="{490AA117-DA3D-41F7-8151-FDB672D486F8}" type="sibTrans" cxnId="{04FF46DF-8DCA-44A6-8A76-A0C7DD42693F}">
      <dgm:prSet/>
      <dgm:spPr/>
      <dgm:t>
        <a:bodyPr/>
        <a:lstStyle/>
        <a:p>
          <a:endParaRPr lang="ru-RU" sz="2400"/>
        </a:p>
      </dgm:t>
    </dgm:pt>
    <dgm:pt modelId="{55ED0AFA-8D44-4B2B-ADAF-CABB0AB5CFC5}" type="parTrans" cxnId="{04FF46DF-8DCA-44A6-8A76-A0C7DD42693F}">
      <dgm:prSet/>
      <dgm:spPr/>
      <dgm:t>
        <a:bodyPr/>
        <a:lstStyle/>
        <a:p>
          <a:endParaRPr lang="ru-RU" sz="2400"/>
        </a:p>
      </dgm:t>
    </dgm:pt>
    <dgm:pt modelId="{E0A93671-F021-481B-8ABC-7A79C0697BF8}" type="pres">
      <dgm:prSet presAssocID="{A834F617-1955-44FF-9A47-0265B9ECC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DA00F-246A-4A9E-AD63-66D52E2BB869}" type="pres">
      <dgm:prSet presAssocID="{443CB232-778F-417C-B606-8C8B344556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6E5A1-5A8D-4609-A084-01F7C0437E09}" type="pres">
      <dgm:prSet presAssocID="{BA45C351-DE0B-41DB-AE9C-48BC6D8C9AB9}" presName="sibTrans" presStyleCnt="0"/>
      <dgm:spPr/>
      <dgm:t>
        <a:bodyPr/>
        <a:lstStyle/>
        <a:p>
          <a:endParaRPr lang="ru-RU"/>
        </a:p>
      </dgm:t>
    </dgm:pt>
    <dgm:pt modelId="{6888740D-62D9-4209-809D-FB211AA87027}" type="pres">
      <dgm:prSet presAssocID="{C0A8690C-5A62-455C-9084-034BFF217BBE}" presName="node" presStyleLbl="node1" presStyleIdx="1" presStyleCnt="5" custScaleX="13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3361-6F53-4B3B-ADF9-EBD7509A4CE1}" type="pres">
      <dgm:prSet presAssocID="{02AA2987-9FA2-438F-918C-766530585E81}" presName="sibTrans" presStyleCnt="0"/>
      <dgm:spPr/>
      <dgm:t>
        <a:bodyPr/>
        <a:lstStyle/>
        <a:p>
          <a:endParaRPr lang="ru-RU"/>
        </a:p>
      </dgm:t>
    </dgm:pt>
    <dgm:pt modelId="{E263AC09-6C04-4ADA-B92D-28AF386C7F69}" type="pres">
      <dgm:prSet presAssocID="{3094BEB5-57EB-4C0A-8359-C3230E0F1B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734B2-1708-4028-B18B-CD24BC95BE5A}" type="pres">
      <dgm:prSet presAssocID="{78ED3E88-E350-4779-B6D7-F5A7ECEC2EEE}" presName="sibTrans" presStyleCnt="0"/>
      <dgm:spPr/>
      <dgm:t>
        <a:bodyPr/>
        <a:lstStyle/>
        <a:p>
          <a:endParaRPr lang="ru-RU"/>
        </a:p>
      </dgm:t>
    </dgm:pt>
    <dgm:pt modelId="{A682BF6F-EFFB-470A-87DC-B29B6430AEBF}" type="pres">
      <dgm:prSet presAssocID="{1E939D39-16EE-4725-9782-CE2446AF38C9}" presName="node" presStyleLbl="node1" presStyleIdx="3" presStyleCnt="5" custScaleX="114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3A152-EF80-497A-B440-836DAC1A83A3}" type="pres">
      <dgm:prSet presAssocID="{42347FB2-1CFB-4457-9B32-3BDC0BAE567E}" presName="sibTrans" presStyleCnt="0"/>
      <dgm:spPr/>
      <dgm:t>
        <a:bodyPr/>
        <a:lstStyle/>
        <a:p>
          <a:endParaRPr lang="ru-RU"/>
        </a:p>
      </dgm:t>
    </dgm:pt>
    <dgm:pt modelId="{58C7AE77-10C0-45DF-BC37-2F6D585F8509}" type="pres">
      <dgm:prSet presAssocID="{81ABD166-93D6-431D-9A4F-6866D3AAF26C}" presName="node" presStyleLbl="node1" presStyleIdx="4" presStyleCnt="5" custScaleX="13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37933-2983-4371-8DA6-7E205D65324D}" type="presOf" srcId="{3094BEB5-57EB-4C0A-8359-C3230E0F1B8D}" destId="{E263AC09-6C04-4ADA-B92D-28AF386C7F69}" srcOrd="0" destOrd="0" presId="urn:microsoft.com/office/officeart/2005/8/layout/hList6"/>
    <dgm:cxn modelId="{EC5B4372-C602-478E-BAE0-13BCF691BD32}" type="presOf" srcId="{443CB232-778F-417C-B606-8C8B3445566D}" destId="{239DA00F-246A-4A9E-AD63-66D52E2BB869}" srcOrd="0" destOrd="0" presId="urn:microsoft.com/office/officeart/2005/8/layout/hList6"/>
    <dgm:cxn modelId="{4A8E6465-F8D6-47FE-8698-105A4E3CDE51}" type="presOf" srcId="{A834F617-1955-44FF-9A47-0265B9ECC5C8}" destId="{E0A93671-F021-481B-8ABC-7A79C0697BF8}" srcOrd="0" destOrd="0" presId="urn:microsoft.com/office/officeart/2005/8/layout/hList6"/>
    <dgm:cxn modelId="{BE3E56FA-2AB3-465A-BC01-55459B8AE80D}" srcId="{C0A8690C-5A62-455C-9084-034BFF217BBE}" destId="{549FFE65-EFC2-47EC-BF1B-029A35E31D0A}" srcOrd="1" destOrd="0" parTransId="{0781A7C2-D14F-440A-9268-0F8F8BAD1527}" sibTransId="{83B537AF-22CE-462C-B705-17C67BB4B23E}"/>
    <dgm:cxn modelId="{B55A86CD-580B-41A9-84FA-8A3E49F23358}" type="presOf" srcId="{549FFE65-EFC2-47EC-BF1B-029A35E31D0A}" destId="{6888740D-62D9-4209-809D-FB211AA87027}" srcOrd="0" destOrd="2" presId="urn:microsoft.com/office/officeart/2005/8/layout/hList6"/>
    <dgm:cxn modelId="{F65C47A2-20A2-4F3E-BAB0-5CC785083023}" srcId="{A834F617-1955-44FF-9A47-0265B9ECC5C8}" destId="{443CB232-778F-417C-B606-8C8B3445566D}" srcOrd="0" destOrd="0" parTransId="{6A58BB86-8903-4AD7-911A-12149CE6E78B}" sibTransId="{BA45C351-DE0B-41DB-AE9C-48BC6D8C9AB9}"/>
    <dgm:cxn modelId="{E17AF88F-123F-45F1-B108-371ED2198AAB}" srcId="{A834F617-1955-44FF-9A47-0265B9ECC5C8}" destId="{C0A8690C-5A62-455C-9084-034BFF217BBE}" srcOrd="1" destOrd="0" parTransId="{6C7D5636-61BC-432E-B6A2-C801A505C8C8}" sibTransId="{02AA2987-9FA2-438F-918C-766530585E81}"/>
    <dgm:cxn modelId="{FFCDBF99-5224-4BBE-9F69-A397F0947A2E}" type="presOf" srcId="{9C21FC07-2BFD-4B9E-AB69-9B0F03C9B127}" destId="{6888740D-62D9-4209-809D-FB211AA87027}" srcOrd="0" destOrd="1" presId="urn:microsoft.com/office/officeart/2005/8/layout/hList6"/>
    <dgm:cxn modelId="{C09E4B2C-0D66-4FE1-A239-52AEA64008CB}" srcId="{A834F617-1955-44FF-9A47-0265B9ECC5C8}" destId="{81ABD166-93D6-431D-9A4F-6866D3AAF26C}" srcOrd="4" destOrd="0" parTransId="{31212712-BC36-4257-8086-B28F9F0DE0EF}" sibTransId="{9166D98B-9AC9-4172-80B9-E03E10D8B35F}"/>
    <dgm:cxn modelId="{1EC7D540-5FD5-47DB-82DC-2CFAE0724FDC}" type="presOf" srcId="{C0A8690C-5A62-455C-9084-034BFF217BBE}" destId="{6888740D-62D9-4209-809D-FB211AA87027}" srcOrd="0" destOrd="0" presId="urn:microsoft.com/office/officeart/2005/8/layout/hList6"/>
    <dgm:cxn modelId="{7286362C-6472-4662-AB0F-329B73D686D8}" type="presOf" srcId="{1E939D39-16EE-4725-9782-CE2446AF38C9}" destId="{A682BF6F-EFFB-470A-87DC-B29B6430AEBF}" srcOrd="0" destOrd="0" presId="urn:microsoft.com/office/officeart/2005/8/layout/hList6"/>
    <dgm:cxn modelId="{D8366D84-E55C-4270-B448-059834F6CA87}" srcId="{A834F617-1955-44FF-9A47-0265B9ECC5C8}" destId="{1E939D39-16EE-4725-9782-CE2446AF38C9}" srcOrd="3" destOrd="0" parTransId="{88BB6D25-A387-473C-8276-2C41AF5A94D5}" sibTransId="{42347FB2-1CFB-4457-9B32-3BDC0BAE567E}"/>
    <dgm:cxn modelId="{1D4F0C13-CC82-4FCA-A519-5A88B2345C13}" type="presOf" srcId="{81ABD166-93D6-431D-9A4F-6866D3AAF26C}" destId="{58C7AE77-10C0-45DF-BC37-2F6D585F8509}" srcOrd="0" destOrd="0" presId="urn:microsoft.com/office/officeart/2005/8/layout/hList6"/>
    <dgm:cxn modelId="{B14245A6-B857-4BCB-83AF-8402F052206F}" srcId="{A834F617-1955-44FF-9A47-0265B9ECC5C8}" destId="{3094BEB5-57EB-4C0A-8359-C3230E0F1B8D}" srcOrd="2" destOrd="0" parTransId="{14C34360-F5EB-49B7-AE6F-D37F5BA7F390}" sibTransId="{78ED3E88-E350-4779-B6D7-F5A7ECEC2EEE}"/>
    <dgm:cxn modelId="{04FF46DF-8DCA-44A6-8A76-A0C7DD42693F}" srcId="{C0A8690C-5A62-455C-9084-034BFF217BBE}" destId="{9C21FC07-2BFD-4B9E-AB69-9B0F03C9B127}" srcOrd="0" destOrd="0" parTransId="{55ED0AFA-8D44-4B2B-ADAF-CABB0AB5CFC5}" sibTransId="{490AA117-DA3D-41F7-8151-FDB672D486F8}"/>
    <dgm:cxn modelId="{20B08C72-F271-4FB0-B166-0EC77C3658FB}" type="presParOf" srcId="{E0A93671-F021-481B-8ABC-7A79C0697BF8}" destId="{239DA00F-246A-4A9E-AD63-66D52E2BB869}" srcOrd="0" destOrd="0" presId="urn:microsoft.com/office/officeart/2005/8/layout/hList6"/>
    <dgm:cxn modelId="{42D54A11-BAA2-4325-BCE9-D5134C7EFF36}" type="presParOf" srcId="{E0A93671-F021-481B-8ABC-7A79C0697BF8}" destId="{4146E5A1-5A8D-4609-A084-01F7C0437E09}" srcOrd="1" destOrd="0" presId="urn:microsoft.com/office/officeart/2005/8/layout/hList6"/>
    <dgm:cxn modelId="{0F75BDE0-181D-47DF-A9C2-DD09FF1D6880}" type="presParOf" srcId="{E0A93671-F021-481B-8ABC-7A79C0697BF8}" destId="{6888740D-62D9-4209-809D-FB211AA87027}" srcOrd="2" destOrd="0" presId="urn:microsoft.com/office/officeart/2005/8/layout/hList6"/>
    <dgm:cxn modelId="{52F81221-C07E-410C-A9F7-B176DC37AFC2}" type="presParOf" srcId="{E0A93671-F021-481B-8ABC-7A79C0697BF8}" destId="{BC7E3361-6F53-4B3B-ADF9-EBD7509A4CE1}" srcOrd="3" destOrd="0" presId="urn:microsoft.com/office/officeart/2005/8/layout/hList6"/>
    <dgm:cxn modelId="{739920D6-9661-407B-856F-6C6C6EAE61A0}" type="presParOf" srcId="{E0A93671-F021-481B-8ABC-7A79C0697BF8}" destId="{E263AC09-6C04-4ADA-B92D-28AF386C7F69}" srcOrd="4" destOrd="0" presId="urn:microsoft.com/office/officeart/2005/8/layout/hList6"/>
    <dgm:cxn modelId="{E28A415A-D7BA-4605-B36C-CE8F9F3DF852}" type="presParOf" srcId="{E0A93671-F021-481B-8ABC-7A79C0697BF8}" destId="{76C734B2-1708-4028-B18B-CD24BC95BE5A}" srcOrd="5" destOrd="0" presId="urn:microsoft.com/office/officeart/2005/8/layout/hList6"/>
    <dgm:cxn modelId="{645A9298-B2A9-494A-A6C2-7C07A19CAD52}" type="presParOf" srcId="{E0A93671-F021-481B-8ABC-7A79C0697BF8}" destId="{A682BF6F-EFFB-470A-87DC-B29B6430AEBF}" srcOrd="6" destOrd="0" presId="urn:microsoft.com/office/officeart/2005/8/layout/hList6"/>
    <dgm:cxn modelId="{081F2DC8-014D-484F-8BEE-D8BC07369A3A}" type="presParOf" srcId="{E0A93671-F021-481B-8ABC-7A79C0697BF8}" destId="{81B3A152-EF80-497A-B440-836DAC1A83A3}" srcOrd="7" destOrd="0" presId="urn:microsoft.com/office/officeart/2005/8/layout/hList6"/>
    <dgm:cxn modelId="{E56309D8-DF21-464E-8691-80A5E6F8527C}" type="presParOf" srcId="{E0A93671-F021-481B-8ABC-7A79C0697BF8}" destId="{58C7AE77-10C0-45DF-BC37-2F6D585F850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90A5-1B50-41C7-B113-B417C46CA05C}">
      <dsp:nvSpPr>
        <dsp:cNvPr id="0" name=""/>
        <dsp:cNvSpPr/>
      </dsp:nvSpPr>
      <dsp:spPr>
        <a:xfrm>
          <a:off x="-7923177" y="-1210480"/>
          <a:ext cx="9427240" cy="9427240"/>
        </a:xfrm>
        <a:prstGeom prst="blockArc">
          <a:avLst>
            <a:gd name="adj1" fmla="val 18900000"/>
            <a:gd name="adj2" fmla="val 2700000"/>
            <a:gd name="adj3" fmla="val 229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CDD7-4FE1-4DF1-B8A1-A50E7D9D9D61}">
      <dsp:nvSpPr>
        <dsp:cNvPr id="0" name=""/>
        <dsp:cNvSpPr/>
      </dsp:nvSpPr>
      <dsp:spPr>
        <a:xfrm>
          <a:off x="656422" y="437752"/>
          <a:ext cx="10555217" cy="876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5377" tIns="50800" rIns="50800" bIns="508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Совершенствование навыка счета в пределах 10-ти, закрепление умения соотносить количество предметов с числом, понятий больше-меньше-равно.</a:t>
          </a:r>
          <a:endParaRPr lang="ru-RU" sz="2000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1200150">
            <a:spcBef>
              <a:spcPct val="0"/>
            </a:spcBef>
          </a:pPr>
          <a:endParaRPr lang="ru-RU" sz="2000" kern="1200" dirty="0"/>
        </a:p>
      </dsp:txBody>
      <dsp:txXfrm>
        <a:off x="656422" y="437752"/>
        <a:ext cx="10555217" cy="876065"/>
      </dsp:txXfrm>
    </dsp:sp>
    <dsp:sp modelId="{2DD05425-8B53-4B77-BB9B-18EAAE39BBD3}">
      <dsp:nvSpPr>
        <dsp:cNvPr id="0" name=""/>
        <dsp:cNvSpPr/>
      </dsp:nvSpPr>
      <dsp:spPr>
        <a:xfrm>
          <a:off x="108881" y="328244"/>
          <a:ext cx="1095081" cy="1095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D72CD6-EDBC-48AD-8D0D-4568C89D92BC}">
      <dsp:nvSpPr>
        <dsp:cNvPr id="0" name=""/>
        <dsp:cNvSpPr/>
      </dsp:nvSpPr>
      <dsp:spPr>
        <a:xfrm>
          <a:off x="1284185" y="1751429"/>
          <a:ext cx="9927454" cy="876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5377" tIns="50800" rIns="50800" bIns="508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Закрепление умения ориентироваться в пространстве 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(слева, справа, вверху, внизу).</a:t>
          </a:r>
          <a:endParaRPr lang="ru-RU" sz="2000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400050">
            <a:spcBef>
              <a:spcPct val="0"/>
            </a:spcBef>
          </a:pPr>
          <a:endParaRPr lang="ru-RU" sz="2000" kern="1200" dirty="0"/>
        </a:p>
      </dsp:txBody>
      <dsp:txXfrm>
        <a:off x="1284185" y="1751429"/>
        <a:ext cx="9927454" cy="876065"/>
      </dsp:txXfrm>
    </dsp:sp>
    <dsp:sp modelId="{7278AF03-6FE9-4259-8F7A-6439A6965884}">
      <dsp:nvSpPr>
        <dsp:cNvPr id="0" name=""/>
        <dsp:cNvSpPr/>
      </dsp:nvSpPr>
      <dsp:spPr>
        <a:xfrm>
          <a:off x="736644" y="1641921"/>
          <a:ext cx="1095081" cy="1095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44CC82-B18B-4C48-A337-161EF2E5FC70}">
      <dsp:nvSpPr>
        <dsp:cNvPr id="0" name=""/>
        <dsp:cNvSpPr/>
      </dsp:nvSpPr>
      <dsp:spPr>
        <a:xfrm>
          <a:off x="1476858" y="2941980"/>
          <a:ext cx="9734782" cy="11223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5377" tIns="50800" rIns="50800" bIns="508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Закрепление знаний о величине, форме, цвете предметов, умения объединять предметы по общим </a:t>
          </a: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признакам, через яркие наглядные образы и игровую деятельность.</a:t>
          </a:r>
          <a:endParaRPr lang="ru-RU" sz="2000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400050">
            <a:spcBef>
              <a:spcPct val="0"/>
            </a:spcBef>
          </a:pPr>
          <a:endParaRPr lang="ru-RU" sz="2000" kern="1200" dirty="0"/>
        </a:p>
      </dsp:txBody>
      <dsp:txXfrm>
        <a:off x="1476858" y="2941980"/>
        <a:ext cx="9734782" cy="1122318"/>
      </dsp:txXfrm>
    </dsp:sp>
    <dsp:sp modelId="{B807D93A-E1B9-4F9D-969B-F89F892A4483}">
      <dsp:nvSpPr>
        <dsp:cNvPr id="0" name=""/>
        <dsp:cNvSpPr/>
      </dsp:nvSpPr>
      <dsp:spPr>
        <a:xfrm>
          <a:off x="929317" y="2955599"/>
          <a:ext cx="1095081" cy="1095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E7435F-FF96-4A6E-AF71-2A7ADA5966C3}">
      <dsp:nvSpPr>
        <dsp:cNvPr id="0" name=""/>
        <dsp:cNvSpPr/>
      </dsp:nvSpPr>
      <dsp:spPr>
        <a:xfrm>
          <a:off x="1284185" y="4378784"/>
          <a:ext cx="9927454" cy="876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537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внимания</a:t>
          </a: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памяти, речи, наблюдательности 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(игры «Чего не стало» и «Что изменилось»).</a:t>
          </a:r>
          <a:endParaRPr lang="ru-RU" sz="2000" kern="1200" dirty="0"/>
        </a:p>
      </dsp:txBody>
      <dsp:txXfrm>
        <a:off x="1284185" y="4378784"/>
        <a:ext cx="9927454" cy="876065"/>
      </dsp:txXfrm>
    </dsp:sp>
    <dsp:sp modelId="{1CCB6F2E-BE30-4566-A62E-AA3FC86DEF64}">
      <dsp:nvSpPr>
        <dsp:cNvPr id="0" name=""/>
        <dsp:cNvSpPr/>
      </dsp:nvSpPr>
      <dsp:spPr>
        <a:xfrm>
          <a:off x="736644" y="4269276"/>
          <a:ext cx="1095081" cy="1095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6226AF-8D30-4763-9E51-B00003B14828}">
      <dsp:nvSpPr>
        <dsp:cNvPr id="0" name=""/>
        <dsp:cNvSpPr/>
      </dsp:nvSpPr>
      <dsp:spPr>
        <a:xfrm>
          <a:off x="656422" y="5692462"/>
          <a:ext cx="10555217" cy="876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5377" tIns="50800" rIns="50800" bIns="508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 </a:t>
          </a: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тонкой моторики пальцев рук.</a:t>
          </a:r>
          <a:endParaRPr lang="ru-RU" sz="20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400050">
            <a:spcBef>
              <a:spcPct val="0"/>
            </a:spcBef>
          </a:pPr>
          <a:endParaRPr lang="ru-RU" sz="2000" kern="1200" dirty="0"/>
        </a:p>
      </dsp:txBody>
      <dsp:txXfrm>
        <a:off x="656422" y="5692462"/>
        <a:ext cx="10555217" cy="876065"/>
      </dsp:txXfrm>
    </dsp:sp>
    <dsp:sp modelId="{39922C5E-D024-46F7-BEB0-25B3BC47878F}">
      <dsp:nvSpPr>
        <dsp:cNvPr id="0" name=""/>
        <dsp:cNvSpPr/>
      </dsp:nvSpPr>
      <dsp:spPr>
        <a:xfrm>
          <a:off x="108881" y="5582954"/>
          <a:ext cx="1095081" cy="1095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DA00F-246A-4A9E-AD63-66D52E2BB869}">
      <dsp:nvSpPr>
        <dsp:cNvPr id="0" name=""/>
        <dsp:cNvSpPr/>
      </dsp:nvSpPr>
      <dsp:spPr>
        <a:xfrm rot="16200000">
          <a:off x="-1754740" y="1756439"/>
          <a:ext cx="5418667" cy="190578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с цифрами и числами</a:t>
          </a:r>
          <a:endParaRPr lang="ru-RU" sz="2800" kern="1200" dirty="0"/>
        </a:p>
      </dsp:txBody>
      <dsp:txXfrm rot="5400000">
        <a:off x="1699" y="1083733"/>
        <a:ext cx="1905788" cy="3251201"/>
      </dsp:txXfrm>
    </dsp:sp>
    <dsp:sp modelId="{6888740D-62D9-4209-809D-FB211AA87027}">
      <dsp:nvSpPr>
        <dsp:cNvPr id="0" name=""/>
        <dsp:cNvSpPr/>
      </dsp:nvSpPr>
      <dsp:spPr>
        <a:xfrm rot="16200000">
          <a:off x="673471" y="1376949"/>
          <a:ext cx="5418667" cy="2664768"/>
        </a:xfrm>
        <a:prstGeom prst="flowChartManualOperation">
          <a:avLst/>
        </a:prstGeom>
        <a:gradFill rotWithShape="0">
          <a:gsLst>
            <a:gs pos="0">
              <a:schemeClr val="accent5">
                <a:hueOff val="2718752"/>
                <a:satOff val="-15871"/>
                <a:lumOff val="-1274"/>
                <a:alphaOff val="0"/>
              </a:schemeClr>
            </a:gs>
            <a:gs pos="90000">
              <a:schemeClr val="accent5">
                <a:hueOff val="2718752"/>
                <a:satOff val="-15871"/>
                <a:lumOff val="-1274"/>
                <a:alphaOff val="0"/>
                <a:shade val="100000"/>
                <a:satMod val="105000"/>
              </a:schemeClr>
            </a:gs>
            <a:gs pos="100000">
              <a:schemeClr val="accent5">
                <a:hueOff val="2718752"/>
                <a:satOff val="-15871"/>
                <a:lumOff val="-127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</a:t>
          </a: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ориентировка </a:t>
          </a: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во времени</a:t>
          </a:r>
          <a:endParaRPr lang="ru-RU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2050420" y="1083733"/>
        <a:ext cx="2664768" cy="3251201"/>
      </dsp:txXfrm>
    </dsp:sp>
    <dsp:sp modelId="{E263AC09-6C04-4ADA-B92D-28AF386C7F69}">
      <dsp:nvSpPr>
        <dsp:cNvPr id="0" name=""/>
        <dsp:cNvSpPr/>
      </dsp:nvSpPr>
      <dsp:spPr>
        <a:xfrm rot="16200000">
          <a:off x="3101684" y="1756439"/>
          <a:ext cx="5418667" cy="1905788"/>
        </a:xfrm>
        <a:prstGeom prst="flowChartManualOperation">
          <a:avLst/>
        </a:prstGeom>
        <a:gradFill rotWithShape="0">
          <a:gsLst>
            <a:gs pos="0">
              <a:schemeClr val="accent5">
                <a:hueOff val="5437504"/>
                <a:satOff val="-31742"/>
                <a:lumOff val="-2549"/>
                <a:alphaOff val="0"/>
              </a:schemeClr>
            </a:gs>
            <a:gs pos="90000">
              <a:schemeClr val="accent5">
                <a:hueOff val="5437504"/>
                <a:satOff val="-31742"/>
                <a:lumOff val="-2549"/>
                <a:alphaOff val="0"/>
                <a:shade val="100000"/>
                <a:satMod val="105000"/>
              </a:schemeClr>
            </a:gs>
            <a:gs pos="100000">
              <a:schemeClr val="accent5">
                <a:hueOff val="5437504"/>
                <a:satOff val="-31742"/>
                <a:lumOff val="-254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с геометрическими фигурами</a:t>
          </a:r>
          <a:endParaRPr lang="ru-RU" sz="2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 rot="5400000">
        <a:off x="4858123" y="1083733"/>
        <a:ext cx="1905788" cy="3251201"/>
      </dsp:txXfrm>
    </dsp:sp>
    <dsp:sp modelId="{A682BF6F-EFFB-470A-87DC-B29B6430AEBF}">
      <dsp:nvSpPr>
        <dsp:cNvPr id="0" name=""/>
        <dsp:cNvSpPr/>
      </dsp:nvSpPr>
      <dsp:spPr>
        <a:xfrm rot="16200000">
          <a:off x="5290891" y="1615954"/>
          <a:ext cx="5418667" cy="2186758"/>
        </a:xfrm>
        <a:prstGeom prst="flowChartManualOperation">
          <a:avLst/>
        </a:prstGeom>
        <a:gradFill rotWithShape="0">
          <a:gsLst>
            <a:gs pos="0">
              <a:schemeClr val="accent5">
                <a:hueOff val="8156256"/>
                <a:satOff val="-47614"/>
                <a:lumOff val="-3823"/>
                <a:alphaOff val="0"/>
              </a:schemeClr>
            </a:gs>
            <a:gs pos="90000">
              <a:schemeClr val="accent5">
                <a:hueOff val="8156256"/>
                <a:satOff val="-47614"/>
                <a:lumOff val="-3823"/>
                <a:alphaOff val="0"/>
                <a:shade val="100000"/>
                <a:satMod val="105000"/>
              </a:schemeClr>
            </a:gs>
            <a:gs pos="100000">
              <a:schemeClr val="accent5">
                <a:hueOff val="8156256"/>
                <a:satOff val="-47614"/>
                <a:lumOff val="-382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логическое мышление</a:t>
          </a:r>
          <a:endParaRPr lang="ru-RU" sz="2800" kern="12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 rot="5400000">
        <a:off x="6906845" y="1083733"/>
        <a:ext cx="2186758" cy="3251201"/>
      </dsp:txXfrm>
    </dsp:sp>
    <dsp:sp modelId="{58C7AE77-10C0-45DF-BC37-2F6D585F8509}">
      <dsp:nvSpPr>
        <dsp:cNvPr id="0" name=""/>
        <dsp:cNvSpPr/>
      </dsp:nvSpPr>
      <dsp:spPr>
        <a:xfrm rot="16200000">
          <a:off x="7857864" y="1378674"/>
          <a:ext cx="5418667" cy="2661318"/>
        </a:xfrm>
        <a:prstGeom prst="flowChartManualOperation">
          <a:avLst/>
        </a:prstGeom>
        <a:gradFill rotWithShape="0">
          <a:gsLst>
            <a:gs pos="0">
              <a:schemeClr val="accent5">
                <a:hueOff val="10875008"/>
                <a:satOff val="-63485"/>
                <a:lumOff val="-5097"/>
                <a:alphaOff val="0"/>
              </a:schemeClr>
            </a:gs>
            <a:gs pos="90000">
              <a:schemeClr val="accent5">
                <a:hueOff val="10875008"/>
                <a:satOff val="-63485"/>
                <a:lumOff val="-5097"/>
                <a:alphaOff val="0"/>
                <a:shade val="100000"/>
                <a:satMod val="105000"/>
              </a:schemeClr>
            </a:gs>
            <a:gs pos="100000">
              <a:schemeClr val="accent5">
                <a:hueOff val="10875008"/>
                <a:satOff val="-63485"/>
                <a:lumOff val="-509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Игры на </a:t>
          </a: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ориентировка </a:t>
          </a: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пространстве</a:t>
          </a:r>
          <a:endParaRPr lang="ru-RU" sz="2800" kern="1200" dirty="0"/>
        </a:p>
      </dsp:txBody>
      <dsp:txXfrm rot="5400000">
        <a:off x="9236538" y="1083733"/>
        <a:ext cx="2661318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 ?><Relationships xmlns="http://schemas.openxmlformats.org/package/2006/relationships"><Relationship Id="rId1" Target="../media/image34.png" Type="http://schemas.openxmlformats.org/officeDocument/2006/relationships/image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E576-8239-4B78-8F30-716302BC433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3835-D95B-41A1-B4D9-A82F1EB91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8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группа математических игр – игры на ориентировку во времени) служит для знакомства детей с часами,  днями недели, временами года, частями суток, названиями месяцев.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третью группу входят игры на ориентировку в пространстве. Пространственные представления детей постоянно расширяются и закрепляются в процессе всех видов деятельности. Задачей педагога является научить детей ориентироваться в специально созданных пространственных ситуациях и определять свое место по заданному условию.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5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Пирамидка помогает закрепить пространственные представления (вверху, внизу, справа, слева). Это, </a:t>
            </a:r>
            <a:r>
              <a:rPr lang="ru-RU" baseline="0" dirty="0" smtClean="0"/>
              <a:t>закреплению сенсорных эталонов, </a:t>
            </a:r>
            <a:r>
              <a:rPr lang="ru-RU" dirty="0" smtClean="0"/>
              <a:t>способствует обогащению словаря.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1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страница помогает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формированию логического мышления. Дети учатся рассуждать, делать свои умозаключения Это в дальнейшем пригодится ребенку для оперирования со словом, предложением, поможет ему при обучении письму, ориентированию на листе бумаги.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2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закрепления знаний о геометрических фигурах детям предлагается узнать в окружающих предметах форму круга, треугольника, квадрата. Такие игры способствуют развитию речи, учат ребенка подбирать слова-признаки для заданного предмета (форма, цвет, величина и т.д.), а в дальнейшем – составлению рассказов-описаний.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этой странице дети упражняются в закреплении знаний геометрических фигур, цвете, умении находить пары. Наряду с этим решаются</a:t>
            </a:r>
            <a:r>
              <a:rPr lang="ru-RU" baseline="0" dirty="0" smtClean="0"/>
              <a:t> речевые задачи: употребление предлогов, подборе антонимов.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57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в работе методическое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пособие «В гостях у математики» отметили,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дети научились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правильно строить различные по конструкции предложения; согласовывать слова в роде, числе и падеже,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обогатился словарный запас.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испытывают трудностей в образовании форм родительного и творительного падежей в единственном и множественном числе, в использовании числительных.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Систематическое применение  игр с математическим содержанием помогают детям реализовывать математические знания и реже допускать речевые ошибки.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86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8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мире современных методик, технологий, новых образовательных стандартов и большого разнообразия фабричных игр и игрушек на первом месте для развития ребёнка по-прежнему остаётся дидактическая игра. Лев Семенович Выготский отмечал, что игра создает зону ближайшего развития и сама игра является этим источником.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Играя дети не просто заполняют свободное время, а расширяют и закрепляют полученные ими знания. Учатся самостоятельно применять их на практике.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7723-9D68-4D08-92C7-6E7BF9551E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3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решила изготовить методическое пособие «В гостях у математики».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выбора материалов остановилась на фетре. Т.к. этот материал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гипоаллергенный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яркий,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нетоксичый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,, мягкий и приятный на ощупь, но в то же время очень прочный.  Также использовала  ткани разной фактуры, нитки мулине, пуговицы, пластиковые глаза, молнии, вата, прищепки, шнурки, липучки разных цветов, люверсы, кнопки, лента, бусинки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 отстегивающихся элементов помогает развивать  мелкую моторику руки ребенка. В основном я использую книгу для индивидуальной работы с детьми.</a:t>
            </a:r>
            <a:endParaRPr lang="ru-RU" sz="12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2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7723-9D68-4D08-92C7-6E7BF9551E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8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пособия</a:t>
            </a:r>
            <a:r>
              <a:rPr lang="ru-RU" sz="1600" b="0" baseline="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 все познавательные процессы.  Задачи вы видите на слайде.  </a:t>
            </a:r>
            <a:endParaRPr lang="ru-RU" sz="16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7723-9D68-4D08-92C7-6E7BF9551E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6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Методическое пособие «В гостях у математики»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включает в себя 5 видов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 по формированию математических представлений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9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Путешествуя по морю дети решают не только математические задачи (счет, величина,</a:t>
            </a:r>
            <a:r>
              <a:rPr lang="ru-RU" baseline="0" dirty="0" smtClean="0"/>
              <a:t> ориентировка в пространстве, геометрические фигуры) , но и обогащают свой словарь, учатся строить предложения с использованием предлогов.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8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страничке  «Весёлая</a:t>
            </a:r>
            <a:r>
              <a:rPr lang="ru-RU" baseline="0" dirty="0" smtClean="0"/>
              <a:t> гусеница» дети упражняются в согласовании порядковых и количественных числительных с именем существительным.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Паучок учит порядковому, количественному счету, знакомит с цифрами.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способствует обогащению словаря, умению согласовывать числительные с существительными и прилагательными.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8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с пальчиками не только способствуют развитию речевых центров,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попогают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усвоению порядка следования чисел натурального ряда, быстрому запоминанию числового ряда в пределах 10, упражняют в прямом и обратном счете.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3835-D95B-41A1-B4D9-A82F1EB911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3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9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9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0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87F9EB-6961-4C39-8239-477D85CEABD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4E38BB-AB67-47E0-A7D8-ABB6BDD83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1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3" Target="../notesSlides/notesSlide14.xml" Type="http://schemas.openxmlformats.org/officeDocument/2006/relationships/notesSlide"/><Relationship Id="rId7" Target="../media/image34.pn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1.vml" Type="http://schemas.openxmlformats.org/officeDocument/2006/relationships/vmlDrawing"/><Relationship Id="rId6" Target="../embeddings/oleObject1.bin" Type="http://schemas.openxmlformats.org/officeDocument/2006/relationships/oleObject"/><Relationship Id="rId5" Target="../media/image36.jpeg" Type="http://schemas.openxmlformats.org/officeDocument/2006/relationships/image"/><Relationship Id="rId4" Target="../media/image35.jp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234@kubannet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0614" y="2470433"/>
            <a:ext cx="6815669" cy="10768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Формирование элементарных математических представлений посредством методического пособия</a:t>
            </a:r>
            <a:br>
              <a:rPr lang="ru-RU" sz="2800" b="1" dirty="0" smtClean="0"/>
            </a:br>
            <a:r>
              <a:rPr lang="ru-RU" sz="2800" b="1" dirty="0" smtClean="0"/>
              <a:t>«В гостях у математики»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4059" y="5276335"/>
            <a:ext cx="5894173" cy="556054"/>
          </a:xfrm>
        </p:spPr>
        <p:txBody>
          <a:bodyPr>
            <a:normAutofit/>
          </a:bodyPr>
          <a:lstStyle/>
          <a:p>
            <a:r>
              <a:rPr lang="ru-RU" dirty="0"/>
              <a:t>Морозова Марина </a:t>
            </a:r>
            <a:r>
              <a:rPr lang="ru-RU" dirty="0" smtClean="0"/>
              <a:t>Анатольевна, воспитатель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42302" y="436825"/>
            <a:ext cx="8773298" cy="779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образовательное учреждение муниципального образования город Краснодар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Детский сад комбинированного вида № 234»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6E3"/>
              </a:clrFrom>
              <a:clrTo>
                <a:srgbClr val="FEF6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84" y="649415"/>
            <a:ext cx="4433506" cy="6097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6E3"/>
              </a:clrFrom>
              <a:clrTo>
                <a:srgbClr val="FEF6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9132" r="3522" b="21226"/>
          <a:stretch/>
        </p:blipFill>
        <p:spPr>
          <a:xfrm rot="5023714">
            <a:off x="4279485" y="1866967"/>
            <a:ext cx="2759971" cy="2938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6E3"/>
              </a:clrFrom>
              <a:clrTo>
                <a:srgbClr val="FEF6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" b="8346"/>
          <a:stretch/>
        </p:blipFill>
        <p:spPr>
          <a:xfrm>
            <a:off x="329448" y="766747"/>
            <a:ext cx="4143698" cy="55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E5"/>
              </a:clrFrom>
              <a:clrTo>
                <a:srgbClr val="FCF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1"/>
          <a:stretch/>
        </p:blipFill>
        <p:spPr>
          <a:xfrm>
            <a:off x="649594" y="722185"/>
            <a:ext cx="4855376" cy="5592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7E2"/>
              </a:clrFrom>
              <a:clrTo>
                <a:srgbClr val="F9F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6813" y="657556"/>
            <a:ext cx="4160110" cy="57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4114" r="6419" b="7417"/>
          <a:stretch/>
        </p:blipFill>
        <p:spPr>
          <a:xfrm rot="5400000">
            <a:off x="1340583" y="2993830"/>
            <a:ext cx="2982526" cy="39578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5316" r="2382" b="19279"/>
          <a:stretch/>
        </p:blipFill>
        <p:spPr>
          <a:xfrm>
            <a:off x="6116596" y="363210"/>
            <a:ext cx="5498756" cy="60104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2853" r="3423" b="4535"/>
          <a:stretch/>
        </p:blipFill>
        <p:spPr>
          <a:xfrm rot="5400000">
            <a:off x="1438114" y="-215529"/>
            <a:ext cx="2787466" cy="39578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1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FE8"/>
              </a:clrFrom>
              <a:clrTo>
                <a:srgbClr val="FB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1"/>
          <a:stretch/>
        </p:blipFill>
        <p:spPr>
          <a:xfrm>
            <a:off x="6922615" y="889685"/>
            <a:ext cx="4986570" cy="5399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FE8"/>
              </a:clrFrom>
              <a:clrTo>
                <a:srgbClr val="FB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6"/>
          <a:stretch/>
        </p:blipFill>
        <p:spPr>
          <a:xfrm>
            <a:off x="285609" y="1003881"/>
            <a:ext cx="4681807" cy="5137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DE8"/>
              </a:clrFrom>
              <a:clrTo>
                <a:srgbClr val="FFF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 r="9553" b="25025"/>
          <a:stretch/>
        </p:blipFill>
        <p:spPr>
          <a:xfrm rot="5400000">
            <a:off x="4822029" y="2232234"/>
            <a:ext cx="2108603" cy="23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EB"/>
              </a:clrFrom>
              <a:clrTo>
                <a:srgbClr val="FCFA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6"/>
          <a:stretch/>
        </p:blipFill>
        <p:spPr>
          <a:xfrm>
            <a:off x="3348683" y="661273"/>
            <a:ext cx="5535826" cy="56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AFEE7"/>
              </a:clrFrom>
              <a:clrTo>
                <a:srgbClr val="FAFE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5"/>
          <a:stretch/>
        </p:blipFill>
        <p:spPr>
          <a:xfrm>
            <a:off x="579072" y="802471"/>
            <a:ext cx="5426312" cy="5620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BDF"/>
              </a:clrFrom>
              <a:clrTo>
                <a:srgbClr val="FCFB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6456" r="12211" b="12642"/>
          <a:stretch/>
        </p:blipFill>
        <p:spPr>
          <a:xfrm rot="5400000">
            <a:off x="7695946" y="-42275"/>
            <a:ext cx="1941110" cy="282057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83961"/>
              </p:ext>
            </p:extLst>
          </p:nvPr>
        </p:nvGraphicFramePr>
        <p:xfrm>
          <a:off x="6598508" y="2507190"/>
          <a:ext cx="4135986" cy="413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6" imgW="7620120" imgH="7620120" progId="Paint.Picture">
                  <p:embed/>
                </p:oleObj>
              </mc:Choice>
              <mc:Fallback>
                <p:oleObj name="Точечный рисунок" r:id="rId6" imgW="7620120" imgH="7620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8508" y="2507190"/>
                        <a:ext cx="4135986" cy="413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8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DE8"/>
              </a:clrFrom>
              <a:clrTo>
                <a:srgbClr val="FFF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" b="24144"/>
          <a:stretch/>
        </p:blipFill>
        <p:spPr>
          <a:xfrm>
            <a:off x="6017740" y="492591"/>
            <a:ext cx="5696465" cy="6080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8629"/>
          <a:stretch/>
        </p:blipFill>
        <p:spPr>
          <a:xfrm rot="5400000">
            <a:off x="1192074" y="1042698"/>
            <a:ext cx="3940128" cy="47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r="7638"/>
          <a:stretch/>
        </p:blipFill>
        <p:spPr>
          <a:xfrm>
            <a:off x="3917091" y="394389"/>
            <a:ext cx="4646141" cy="299101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0632" r="13645" b="6306"/>
          <a:stretch/>
        </p:blipFill>
        <p:spPr>
          <a:xfrm>
            <a:off x="691977" y="3552392"/>
            <a:ext cx="4171010" cy="289148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2" y="3552392"/>
            <a:ext cx="4529780" cy="30198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25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77932"/>
            <a:ext cx="5688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Спасибо за внимание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735640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/>
              <a:t>г. </a:t>
            </a:r>
            <a:r>
              <a:rPr lang="ru-RU" b="1" dirty="0"/>
              <a:t>Краснодар</a:t>
            </a:r>
            <a:r>
              <a:rPr lang="ru-RU" b="1" dirty="0" smtClean="0"/>
              <a:t>, </a:t>
            </a:r>
            <a:r>
              <a:rPr lang="ru-RU" b="1" dirty="0"/>
              <a:t>ул. им. Евдокии </a:t>
            </a:r>
            <a:r>
              <a:rPr lang="ru-RU" b="1" dirty="0" err="1"/>
              <a:t>Бершанской</a:t>
            </a:r>
            <a:r>
              <a:rPr lang="ru-RU" b="1" dirty="0"/>
              <a:t>, 408, тел./факс (861)227-52-97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/>
              <a:t>e-mail: </a:t>
            </a:r>
            <a:r>
              <a:rPr lang="en-US" b="1" i="1" u="sng" dirty="0">
                <a:solidFill>
                  <a:srgbClr val="0070C0"/>
                </a:solidFill>
                <a:hlinkClick r:id="rId3"/>
              </a:rPr>
              <a:t>detsad234@kubannet.ru</a:t>
            </a:r>
            <a:endParaRPr lang="ru-RU" b="1" i="1" u="sng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/>
              <a:t> </a:t>
            </a:r>
            <a:r>
              <a:rPr lang="ru-RU" b="1" dirty="0"/>
              <a:t>сайт</a:t>
            </a:r>
            <a:r>
              <a:rPr lang="en-US" b="1" dirty="0" smtClean="0"/>
              <a:t>: </a:t>
            </a:r>
            <a:r>
              <a:rPr lang="ru-RU" b="1" dirty="0" smtClean="0"/>
              <a:t> </a:t>
            </a:r>
            <a:r>
              <a:rPr lang="en-US" b="1" i="1" u="sng" dirty="0">
                <a:solidFill>
                  <a:srgbClr val="0070C0"/>
                </a:solidFill>
              </a:rPr>
              <a:t>ds234.centerstart.ru</a:t>
            </a:r>
            <a:r>
              <a:rPr lang="ru-RU" b="1" i="1" u="sng" dirty="0">
                <a:solidFill>
                  <a:srgbClr val="0070C0"/>
                </a:solidFill>
              </a:rPr>
              <a:t> </a:t>
            </a:r>
          </a:p>
          <a:p>
            <a:pPr marL="36195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9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35560" y="404665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игры окупаются золотом самой высокой пробы, ибо воспитывают, развивают в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целостно милосердие и память, честность и внимание, трудолюбие и воображение, интеллект и фантазию, справедливость и наблюдательность, язык и реактивность - словом, все, что составляет богатство человеческой личности. 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Йохан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Хейзинга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28024" r="7803" b="12542"/>
          <a:stretch/>
        </p:blipFill>
        <p:spPr>
          <a:xfrm>
            <a:off x="3385750" y="2669059"/>
            <a:ext cx="4967417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91" y="606742"/>
            <a:ext cx="5303108" cy="5303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0" y="2527408"/>
            <a:ext cx="3075432" cy="2051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72" y="3258296"/>
            <a:ext cx="5117757" cy="3364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57" y="387952"/>
            <a:ext cx="2028820" cy="2028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46" y="387952"/>
            <a:ext cx="3642897" cy="36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4227412"/>
              </p:ext>
            </p:extLst>
          </p:nvPr>
        </p:nvGraphicFramePr>
        <p:xfrm>
          <a:off x="499762" y="-148280"/>
          <a:ext cx="11313297" cy="70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709365"/>
              </p:ext>
            </p:extLst>
          </p:nvPr>
        </p:nvGraphicFramePr>
        <p:xfrm>
          <a:off x="148283" y="666464"/>
          <a:ext cx="118995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CE8"/>
              </a:clrFrom>
              <a:clrTo>
                <a:srgbClr val="FDFC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" b="23088"/>
          <a:stretch/>
        </p:blipFill>
        <p:spPr>
          <a:xfrm>
            <a:off x="7076683" y="837519"/>
            <a:ext cx="4686950" cy="5274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6841" y="2819115"/>
            <a:ext cx="1307555" cy="179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AE6"/>
              </a:clrFrom>
              <a:clrTo>
                <a:srgbClr val="FBFA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" b="23063"/>
          <a:stretch/>
        </p:blipFill>
        <p:spPr>
          <a:xfrm>
            <a:off x="601743" y="835800"/>
            <a:ext cx="4762809" cy="52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BEA"/>
              </a:clrFrom>
              <a:clrTo>
                <a:srgbClr val="F8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2065" b="22609"/>
          <a:stretch/>
        </p:blipFill>
        <p:spPr>
          <a:xfrm rot="5400000">
            <a:off x="4920474" y="509621"/>
            <a:ext cx="3633394" cy="38745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8FBEA"/>
              </a:clrFrom>
              <a:clrTo>
                <a:srgbClr val="F8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2938" r="7185" b="12310"/>
          <a:stretch/>
        </p:blipFill>
        <p:spPr>
          <a:xfrm rot="937441">
            <a:off x="2566153" y="719586"/>
            <a:ext cx="1824548" cy="24408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175388" y="2912368"/>
            <a:ext cx="7534426" cy="3138557"/>
            <a:chOff x="2843339" y="2529308"/>
            <a:chExt cx="7534426" cy="31385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BEA"/>
                </a:clrFrom>
                <a:clrTo>
                  <a:srgbClr val="F8FB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96425" y="2960856"/>
              <a:ext cx="2126768" cy="292493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8FBEA"/>
                </a:clrFrom>
                <a:clrTo>
                  <a:srgbClr val="F8FB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2" t="20058" r="12423" b="16614"/>
            <a:stretch/>
          </p:blipFill>
          <p:spPr>
            <a:xfrm rot="5848134">
              <a:off x="2943946" y="2428701"/>
              <a:ext cx="1651101" cy="185231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8FBEA"/>
                </a:clrFrom>
                <a:clrTo>
                  <a:srgbClr val="F8FB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" t="20120" r="11035" b="17897"/>
            <a:stretch/>
          </p:blipFill>
          <p:spPr>
            <a:xfrm rot="4271365">
              <a:off x="5528528" y="3616099"/>
              <a:ext cx="1758272" cy="181294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8FBEA"/>
                </a:clrFrom>
                <a:clrTo>
                  <a:srgbClr val="F8FB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t="12155" r="8663" b="21111"/>
            <a:stretch/>
          </p:blipFill>
          <p:spPr>
            <a:xfrm rot="4400717">
              <a:off x="7091171" y="3793753"/>
              <a:ext cx="1796315" cy="195190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8FBEA"/>
                </a:clrFrom>
                <a:clrTo>
                  <a:srgbClr val="F8FB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" t="6293" r="6888" b="25447"/>
            <a:stretch/>
          </p:blipFill>
          <p:spPr>
            <a:xfrm rot="5194692">
              <a:off x="8478013" y="3326565"/>
              <a:ext cx="1802903" cy="199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3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7651">
            <a:off x="4761309" y="1868925"/>
            <a:ext cx="2304959" cy="316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AE8"/>
              </a:clrFrom>
              <a:clrTo>
                <a:srgbClr val="FBF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1"/>
          <a:stretch/>
        </p:blipFill>
        <p:spPr>
          <a:xfrm>
            <a:off x="663526" y="920999"/>
            <a:ext cx="4625166" cy="5065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3"/>
          <a:stretch/>
        </p:blipFill>
        <p:spPr>
          <a:xfrm rot="10800000">
            <a:off x="6967866" y="921000"/>
            <a:ext cx="4572964" cy="48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6486" r="634" b="17117"/>
          <a:stretch/>
        </p:blipFill>
        <p:spPr>
          <a:xfrm>
            <a:off x="1037966" y="790833"/>
            <a:ext cx="4844257" cy="5362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442" r="3881" b="21982"/>
          <a:stretch/>
        </p:blipFill>
        <p:spPr>
          <a:xfrm>
            <a:off x="6437870" y="748668"/>
            <a:ext cx="4819136" cy="54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1587</TotalTime>
  <Words>770</Words>
  <Application>Microsoft Office PowerPoint</Application>
  <PresentationFormat>Широкоэкранный</PresentationFormat>
  <Paragraphs>59</Paragraphs>
  <Slides>18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Базис</vt:lpstr>
      <vt:lpstr>Точечный рисунок</vt:lpstr>
      <vt:lpstr>Формирование элементарных математических представлений посредством методического пособия «В гостях у математики»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логопедия</dc:title>
  <dc:creator>user6320</dc:creator>
  <cp:lastModifiedBy>user6320</cp:lastModifiedBy>
  <cp:revision>83</cp:revision>
  <cp:lastPrinted>2021-02-05T12:20:19Z</cp:lastPrinted>
  <dcterms:created xsi:type="dcterms:W3CDTF">2020-11-17T14:53:12Z</dcterms:created>
  <dcterms:modified xsi:type="dcterms:W3CDTF">2021-02-24T12:14:53Z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7239668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