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0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257" r:id="rId15"/>
    <p:sldId id="264" r:id="rId16"/>
    <p:sldId id="262" r:id="rId17"/>
    <p:sldId id="265" r:id="rId18"/>
    <p:sldId id="267" r:id="rId19"/>
    <p:sldId id="270" r:id="rId20"/>
    <p:sldId id="272" r:id="rId21"/>
    <p:sldId id="273" r:id="rId22"/>
    <p:sldId id="259" r:id="rId23"/>
    <p:sldId id="283" r:id="rId24"/>
    <p:sldId id="261" r:id="rId25"/>
    <p:sldId id="275" r:id="rId26"/>
    <p:sldId id="276" r:id="rId27"/>
    <p:sldId id="268" r:id="rId28"/>
    <p:sldId id="277" r:id="rId29"/>
    <p:sldId id="278" r:id="rId30"/>
    <p:sldId id="307" r:id="rId31"/>
    <p:sldId id="309" r:id="rId32"/>
    <p:sldId id="30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AA715-35CC-40F7-9BC1-04A70216BF86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5193D-10E4-4F14-BDB4-0255AB0F6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DDA6DD-7D02-47B7-97BB-3904154C97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740DA5-C59C-4EBB-9272-B2A169D92AB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9BF33E-4124-40EB-A221-D0EF91EAF72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14F5A1-33C5-467C-9F5F-8E1F1242D8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8E7BFA-D04E-4517-AAE2-C40670949F5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904E60-C138-4094-BA9A-1B34301FB34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D180C0-146D-476F-93BC-F8F74CFCA3B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77D887-F6E3-4F97-B67D-9971A3ADB37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C0EA63-E5B4-4478-A5D3-734282AAB0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457090-CFD3-488E-8D86-5F8A0DC154D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86AFB8-EBA9-466A-A696-17EFD8ECB47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D6FB-8342-412D-8514-A424F29362CB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31E2-75C7-4AFB-BCE7-E47FC95E9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D6FB-8342-412D-8514-A424F29362CB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31E2-75C7-4AFB-BCE7-E47FC95E9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D6FB-8342-412D-8514-A424F29362CB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31E2-75C7-4AFB-BCE7-E47FC95E9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C13960-715F-43C9-9381-340D8044AE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749CE8-8FCD-41C4-84BC-414D624FB9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D6FB-8342-412D-8514-A424F29362CB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31E2-75C7-4AFB-BCE7-E47FC95E9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D6FB-8342-412D-8514-A424F29362CB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31E2-75C7-4AFB-BCE7-E47FC95E9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D6FB-8342-412D-8514-A424F29362CB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31E2-75C7-4AFB-BCE7-E47FC95E9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D6FB-8342-412D-8514-A424F29362CB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31E2-75C7-4AFB-BCE7-E47FC95E9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D6FB-8342-412D-8514-A424F29362CB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31E2-75C7-4AFB-BCE7-E47FC95E9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D6FB-8342-412D-8514-A424F29362CB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31E2-75C7-4AFB-BCE7-E47FC95E9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D6FB-8342-412D-8514-A424F29362CB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31E2-75C7-4AFB-BCE7-E47FC95E9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D6FB-8342-412D-8514-A424F29362CB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31E2-75C7-4AFB-BCE7-E47FC95E9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D6FB-8342-412D-8514-A424F29362CB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F31E2-75C7-4AFB-BCE7-E47FC95E9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krasnoglinskiy.ru/wp-content/gallery/beryozovaya-roshha/IMG_7864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.beta.rian.ru/images/11142/16/111421629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86182" y="1785926"/>
            <a:ext cx="7296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643050"/>
            <a:ext cx="674274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Никто не забыт, </a:t>
            </a:r>
          </a:p>
          <a:p>
            <a:pPr algn="ctr"/>
            <a:r>
              <a:rPr lang="ru-RU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ничто не забыто</a:t>
            </a:r>
            <a:endParaRPr lang="ru-RU" sz="7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285728"/>
            <a:ext cx="748551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«Детский сад комбинированного вида» № 234 город Краснодар</a:t>
            </a:r>
            <a:endParaRPr lang="ru-RU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60" y="5643578"/>
            <a:ext cx="2746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Карпина Ольга Борисовна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14744" y="6357958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2013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2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08050"/>
            <a:ext cx="8491538" cy="5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5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:\День победы картинки к през\s99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48530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:\i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928802"/>
            <a:ext cx="3574071" cy="2473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8825742" cy="594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\Desktop\gazenvage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768" b="1768"/>
          <a:stretch>
            <a:fillRect/>
          </a:stretch>
        </p:blipFill>
        <p:spPr>
          <a:xfrm>
            <a:off x="500034" y="357166"/>
            <a:ext cx="8301085" cy="622581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23\Desktop\52s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357166"/>
            <a:ext cx="4848954" cy="3529794"/>
          </a:xfrm>
          <a:prstGeom prst="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214282" y="4429132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После оккупации. Нефтеперегонный завод в г. Краснодаре</a:t>
            </a:r>
          </a:p>
        </p:txBody>
      </p:sp>
      <p:pic>
        <p:nvPicPr>
          <p:cNvPr id="7" name="Picture 3" descr="C:\Users\123\Desktop\53s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48" y="2285992"/>
            <a:ext cx="4750533" cy="3714776"/>
          </a:xfrm>
          <a:prstGeom prst="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4714876" y="6072206"/>
            <a:ext cx="4041775" cy="639762"/>
          </a:xfrm>
          <a:prstGeom prst="rect">
            <a:avLst/>
          </a:prstGeom>
        </p:spPr>
        <p:txBody>
          <a:bodyPr rtlCol="0">
            <a:normAutofit fontScale="700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Завод им. Седина в г. Краснодаре после оккупации</a:t>
            </a:r>
            <a:endParaRPr kumimoji="0" lang="ru-RU" sz="2000" b="1" i="0" u="none" strike="noStrike" kern="1200" cap="all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32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6000" r="6000"/>
          <a:stretch>
            <a:fillRect/>
          </a:stretch>
        </p:blipFill>
        <p:spPr>
          <a:xfrm>
            <a:off x="428596" y="214290"/>
            <a:ext cx="8277321" cy="6207991"/>
          </a:xfrm>
          <a:ln w="38100" cap="sq">
            <a:solidFill>
              <a:srgbClr val="C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\Desktop\38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467" r="1467"/>
          <a:stretch>
            <a:fillRect/>
          </a:stretch>
        </p:blipFill>
        <p:spPr>
          <a:xfrm>
            <a:off x="285720" y="785794"/>
            <a:ext cx="6667518" cy="5000638"/>
          </a:xfrm>
          <a:ln w="38100" cap="sq">
            <a:solidFill>
              <a:srgbClr val="C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123\Desktop\39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142984"/>
            <a:ext cx="1714500" cy="4437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23\Desktop\ekskursiya-krasnodar_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85728"/>
            <a:ext cx="4750659" cy="633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Картинка 35 из 849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38"/>
            <a:ext cx="9144000" cy="68611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857232"/>
            <a:ext cx="6072214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22 июня 1941 год  </a:t>
            </a:r>
            <a:b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утро 4 часа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Игнатовы</a:t>
            </a:r>
          </a:p>
        </p:txBody>
      </p:sp>
      <p:pic>
        <p:nvPicPr>
          <p:cNvPr id="6146" name="Picture 2" descr="C:\Users\123\Desktop\27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1500188"/>
            <a:ext cx="3571875" cy="5030787"/>
          </a:xfrm>
        </p:spPr>
      </p:pic>
      <p:pic>
        <p:nvPicPr>
          <p:cNvPr id="6147" name="Picture 3" descr="C:\Users\123\Desktop\28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00625" y="1522413"/>
            <a:ext cx="3571875" cy="501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Василий 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Грабин</a:t>
            </a:r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23\Desktop\grabin_foto_s_vikipedi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928926" y="1357298"/>
            <a:ext cx="3245508" cy="5013346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285853" y="5715016"/>
            <a:ext cx="6715172" cy="777875"/>
          </a:xfrm>
          <a:noFill/>
          <a:ln cap="flat">
            <a:solidFill>
              <a:srgbClr val="003399"/>
            </a:solidFill>
            <a:prstDash val="dash"/>
          </a:ln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Евдокия Давыдовна </a:t>
            </a:r>
            <a:r>
              <a:rPr lang="ru-RU" sz="3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Берша́нская</a:t>
            </a: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1913 —1982</a:t>
            </a:r>
          </a:p>
        </p:txBody>
      </p:sp>
      <p:pic>
        <p:nvPicPr>
          <p:cNvPr id="17417" name="Picture 9" descr="Бершанская Е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00298" y="285728"/>
            <a:ext cx="3678233" cy="52166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памятник лётчицам -женщинам в Пересып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4554540" cy="6537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памятник Бершанской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299" y="357166"/>
            <a:ext cx="4165594" cy="62912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\Desktop\Neystroev_S_A_md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3915" y="428603"/>
            <a:ext cx="8725803" cy="57249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\Desktop\Snesarev_VS_mem_Krasnodar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596" y="512876"/>
            <a:ext cx="7769254" cy="5449774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Текст 3"/>
          <p:cNvSpPr>
            <a:spLocks noGrp="1"/>
          </p:cNvSpPr>
          <p:nvPr>
            <p:ph type="body" sz="half" idx="2"/>
          </p:nvPr>
        </p:nvSpPr>
        <p:spPr>
          <a:xfrm>
            <a:off x="1357290" y="5786454"/>
            <a:ext cx="6643734" cy="785798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Мемориал жертвам фашистского террора </a:t>
            </a:r>
          </a:p>
          <a:p>
            <a:endParaRPr lang="ru-RU" sz="2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123\Desktop\0_4a9a6_6d0159a9_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354402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C:\Users\123\Desktop\0_4a9a7_902e5e6c_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643050"/>
            <a:ext cx="52070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929330"/>
            <a:ext cx="8543956" cy="625461"/>
          </a:xfrm>
        </p:spPr>
        <p:txBody>
          <a:bodyPr>
            <a:normAutofit fontScale="700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Памятник освободителям Краснодара от оккупации.</a:t>
            </a:r>
          </a:p>
        </p:txBody>
      </p:sp>
      <p:pic>
        <p:nvPicPr>
          <p:cNvPr id="8194" name="Picture 2" descr="C:\Users\123\Desktop\Памятник воинам - освободителям города Краснодара_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2976" y="214290"/>
            <a:ext cx="6715142" cy="5595952"/>
          </a:xfrm>
          <a:ln w="38100" cap="sq">
            <a:solidFill>
              <a:srgbClr val="C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23\Desktop\60f1f636bb12.jpg"/>
          <p:cNvPicPr>
            <a:picLocks noChangeAspect="1" noChangeArrowheads="1"/>
          </p:cNvPicPr>
          <p:nvPr/>
        </p:nvPicPr>
        <p:blipFill>
          <a:blip r:embed="rId3"/>
          <a:srcRect t="68465" b="415"/>
          <a:stretch>
            <a:fillRect/>
          </a:stretch>
        </p:blipFill>
        <p:spPr bwMode="auto">
          <a:xfrm>
            <a:off x="571472" y="3500438"/>
            <a:ext cx="6111280" cy="142876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 descr="C:\Users\123\Desktop\60f1f636bb12.jpg"/>
          <p:cNvPicPr>
            <a:picLocks noChangeAspect="1" noChangeArrowheads="1"/>
          </p:cNvPicPr>
          <p:nvPr/>
        </p:nvPicPr>
        <p:blipFill>
          <a:blip r:embed="rId3"/>
          <a:srcRect b="47095"/>
          <a:stretch>
            <a:fillRect/>
          </a:stretch>
        </p:blipFill>
        <p:spPr bwMode="auto">
          <a:xfrm>
            <a:off x="285720" y="214290"/>
            <a:ext cx="6111280" cy="242889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 descr="C:\Users\123\Desktop\0_14cbb_95649f9_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000240"/>
            <a:ext cx="3465518" cy="461932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провожает мать сына 19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42132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Здравствуй, папа! 19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765175"/>
            <a:ext cx="402590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партизаны на переправ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429000"/>
            <a:ext cx="446405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orodnyafoto.narod.ru/9MAI/stellen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3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4452938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4" descr="5043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093" y="188913"/>
            <a:ext cx="4635907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51.radikal.ru/0905/82/bf3197b3fe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14480" y="142852"/>
            <a:ext cx="4572000" cy="440120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Люди. Покуда сердца стучатся, - помните!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Какою ценой завоёвано счастье, - помните!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одразделение Сальтокса ведет ружейно-пулеметный огонь по врагу 1942 г. Место съемки: Ленинградский фронт Автор съемки: Коновалов РГАКФД ед. хр. 0-960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50"/>
            <a:ext cx="9144000" cy="596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cp.sovserv.ru/media/images/e/a/3/2565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артинка 37 из 187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в тылу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8798773" cy="5734072"/>
          </a:xfrm>
          <a:prstGeom prst="rect">
            <a:avLst/>
          </a:prstGeom>
          <a:noFill/>
          <a:ln w="38100" algn="ctr">
            <a:solidFill>
              <a:srgbClr val="A5002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84</Words>
  <Application>Microsoft Office PowerPoint</Application>
  <PresentationFormat>Экран (4:3)</PresentationFormat>
  <Paragraphs>27</Paragraphs>
  <Slides>32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Игнатовы</vt:lpstr>
      <vt:lpstr>Василий Грабин</vt:lpstr>
      <vt:lpstr>Евдокия Давыдовна Берша́нская 1913 —1982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user6320</cp:lastModifiedBy>
  <cp:revision>16</cp:revision>
  <dcterms:created xsi:type="dcterms:W3CDTF">2013-02-11T17:08:32Z</dcterms:created>
  <dcterms:modified xsi:type="dcterms:W3CDTF">2021-02-12T05:50:02Z</dcterms:modified>
</cp:coreProperties>
</file>