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4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2438400"/>
          </a:xfrm>
        </p:spPr>
        <p:txBody>
          <a:bodyPr>
            <a:noAutofit/>
          </a:bodyPr>
          <a:lstStyle/>
          <a:p>
            <a:r>
              <a:rPr lang="ru-RU" sz="8000" b="1" spc="6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МАЛЕНЬКИЙ КОНСТРУКТОР </a:t>
            </a:r>
            <a:endParaRPr lang="ru-RU" sz="8000" b="1" spc="600" dirty="0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76800"/>
            <a:ext cx="6400800" cy="1752600"/>
          </a:xfrm>
        </p:spPr>
        <p:txBody>
          <a:bodyPr/>
          <a:lstStyle/>
          <a:p>
            <a:pPr algn="r"/>
            <a:r>
              <a:rPr lang="ru-RU" b="1" spc="3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«КУБИК РУБИКА</a:t>
            </a:r>
          </a:p>
          <a:p>
            <a:pPr algn="r"/>
            <a:r>
              <a:rPr lang="ru-RU" b="1" spc="300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ВСТРЕЧА 15.02.2017</a:t>
            </a:r>
            <a:endParaRPr lang="ru-RU" b="1" spc="300" dirty="0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disk_2\ДЕТСКИЙ САДИК\2016-2017 ср.гр\КубикРубик 2016-2017\Февраль\DSC04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8800" b="1" spc="600" dirty="0" smtClean="0">
                <a:solidFill>
                  <a:srgbClr val="FFFF00"/>
                </a:solidFill>
              </a:rPr>
              <a:t>ДО </a:t>
            </a:r>
          </a:p>
          <a:p>
            <a:pPr algn="ctr">
              <a:buNone/>
            </a:pPr>
            <a:r>
              <a:rPr lang="ru-RU" sz="8800" b="1" spc="600" dirty="0" smtClean="0">
                <a:solidFill>
                  <a:srgbClr val="FFFF00"/>
                </a:solidFill>
              </a:rPr>
              <a:t>СКОРЫХ ВСТРЕЧ</a:t>
            </a:r>
            <a:endParaRPr lang="ru-RU" sz="8800" b="1" spc="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disk_2\ДЕТСКИЙ САДИК\2016-2017 ср.гр\КубикРубик 2016-2017\Февраль\DSC048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922" y="11430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disk_2\ДЕТСКИЙ САДИК\2016-2017 ср.гр\КубикРубик 2016-2017\Февраль\DSC047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disk_2\ДЕТСКИЙ САДИК\2016-2017 ср.гр\КубикРубик 2016-2017\Февраль\DSC04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disk_2\ДЕТСКИЙ САДИК\2016-2017 ср.гр\КубикРубик 2016-2017\Февраль\DSC04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isk_2\ДЕТСКИЙ САДИК\2016-2017 ср.гр\КубикРубик 2016-2017\Февраль\DSC04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disk_2\ДЕТСКИЙ САДИК\2016-2017 ср.гр\КубикРубик 2016-2017\Февраль\DSC04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5400000">
            <a:off x="1143000" y="1166020"/>
            <a:ext cx="6858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E:\disk_2\ДЕТСКИЙ САДИК\2016-2017 ср.гр\КубикРубик 2016-2017\Февраль\DSC0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43000" y="85725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Desktop\ВИКТОРИЯ\lego-bricks-70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disk_2\ДЕТСКИЙ САДИК\2016-2017 ср.гр\КубикРубик 2016-2017\Февраль\DSC04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</Words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МАЛЕНЬКИЙ КОНСТРУКТОР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10</cp:revision>
  <dcterms:created xsi:type="dcterms:W3CDTF">2017-02-15T16:10:54Z</dcterms:created>
  <dcterms:modified xsi:type="dcterms:W3CDTF">2017-02-15T16:44:07Z</dcterms:modified>
</cp:coreProperties>
</file>