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42" y="7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6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горь\папки на экране\ВИКТОРИЯ\albom_19_fu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976" y="1928802"/>
            <a:ext cx="6972304" cy="1928826"/>
          </a:xfrm>
        </p:spPr>
        <p:txBody>
          <a:bodyPr>
            <a:noAutofit/>
          </a:bodyPr>
          <a:lstStyle/>
          <a:p>
            <a:r>
              <a:rPr lang="ru-RU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«Кубик Рубика</a:t>
            </a:r>
          </a:p>
          <a:p>
            <a:r>
              <a:rPr lang="ru-RU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встреча 09.11.2016</a:t>
            </a:r>
            <a:endParaRPr lang="ru-RU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Игорь\папки на экране\ВИКТОРИЯ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E:\ДЕТСКИЙ САДИК\2016-2017 ср.гр\КубикРубик 2016-2017\Ноябрь\Фото кубики хамелеон\DSC04615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28662" y="1214422"/>
            <a:ext cx="7286676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6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Игорь\папки на экране\ВИКТОРИЯ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E:\ДЕТСКИЙ САДИК\2016-2017 ср.гр\КубикРубик 2016-2017\Ноябрь\Фото кубики хамелеон\DSC04596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1142999" y="1166019"/>
            <a:ext cx="6858002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6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Игорь\папки на экране\ВИКТОРИЯ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E:\ДЕТСКИЙ САДИК\2016-2017 ср.гр\КубикРубик 2016-2017\Ноябрь\Фото кубики хамелеон\DSC04609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57224" y="1000108"/>
            <a:ext cx="7358114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6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Игорь\папки на экране\ВИКТОРИЯ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E:\ДЕТСКИЙ САДИК\2016-2017 ср.гр\КубикРубик 2016-2017\Ноябрь\Фото кубики хамелеон\DSC04626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85786" y="1214422"/>
            <a:ext cx="7572428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6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Игорь\папки на экране\ВИКТОРИЯ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E:\ДЕТСКИЙ САДИК\2016-2017 ср.гр\КубикРубик 2016-2017\Ноябрь\Фото кубики хамелеон\DSC04641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57224" y="1071546"/>
            <a:ext cx="7429552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6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Игорь\папки на экране\ВИКТОРИЯ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1026" name="Picture 2" descr="E:\ДЕТСКИЙ САДИК\2016-2017 ср.гр\КубикРубик 2016-2017\Ноябрь\Фото кубики хамелеон\DSC04599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85786" y="1142984"/>
            <a:ext cx="7643866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6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Игорь\папки на экране\ВИКТОРИЯ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E:\ДЕТСКИЙ САДИК\2016-2017 ср.гр\КубикРубик 2016-2017\Ноябрь\Фото кубики хамелеон\DSC04617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57224" y="1285860"/>
            <a:ext cx="7429552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6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Игорь\папки на экране\ВИКТОРИЯ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E:\ДЕТСКИЙ САДИК\2016-2017 ср.гр\КубикРубик 2016-2017\Ноябрь\Фото кубики хамелеон\DSC04619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28662" y="1142984"/>
            <a:ext cx="7215238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6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Игорь\папки на экране\ВИКТОРИЯ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E:\ДЕТСКИЙ САДИК\2016-2017 ср.гр\КубикРубик 2016-2017\Ноябрь\Фото кубики хамелеон\DSC04588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28662" y="1357298"/>
            <a:ext cx="7358114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6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Игорь\папки на экране\ВИКТОРИЯ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E:\ДЕТСКИЙ САДИК\2016-2017 ср.гр\КубикРубик 2016-2017\Ноябрь\Фото кубики хамелеон\DSC04629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28662" y="1214422"/>
            <a:ext cx="7358114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6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Игорь\папки на экране\ВИКТОРИЯ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E:\ДЕТСКИЙ САДИК\2016-2017 ср.гр\КубикРубик 2016-2017\Ноябрь\Фото кубики хамелеон\DSC04601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57224" y="1214422"/>
            <a:ext cx="7429552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6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Игорь\папки на экране\ВИКТОРИЯ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E:\ДЕТСКИЙ САДИК\2016-2017 ср.гр\КубикРубик 2016-2017\Ноябрь\Фото кубики хамелеон\DSC0460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713362" y="1286978"/>
            <a:ext cx="6000792" cy="4426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6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Игорь\папки на экране\ВИКТОРИЯ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E:\ДЕТСКИЙ САДИК\2016-2017 ср.гр\КубикРубик 2016-2017\Ноябрь\Фото кубики хамелеон\DSC04632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57224" y="1000108"/>
            <a:ext cx="7429552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6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5</Words>
  <PresentationFormat>Экран (4:3)</PresentationFormat>
  <Paragraphs>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Игорь</dc:creator>
  <cp:lastModifiedBy>Игорь</cp:lastModifiedBy>
  <cp:revision>24</cp:revision>
  <dcterms:created xsi:type="dcterms:W3CDTF">2016-11-08T17:04:19Z</dcterms:created>
  <dcterms:modified xsi:type="dcterms:W3CDTF">2016-11-09T17:31:58Z</dcterms:modified>
</cp:coreProperties>
</file>