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2" r:id="rId9"/>
    <p:sldId id="265" r:id="rId10"/>
    <p:sldId id="266" r:id="rId11"/>
    <p:sldId id="267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/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xxx\Desktop\ВИКТОРИЯ\42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82000" cy="6396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066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«МАЛЕНЬКИЙ ДИЗАЙНЕР»</a:t>
            </a:r>
            <a:endParaRPr lang="ru-RU" b="1" cap="all" dirty="0">
              <a:ln w="0">
                <a:solidFill>
                  <a:srgbClr val="00B0F0"/>
                </a:solidFill>
              </a:ln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5000" y="5257800"/>
            <a:ext cx="3733800" cy="12954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«Кубик Рубика»</a:t>
            </a:r>
          </a:p>
          <a:p>
            <a:r>
              <a:rPr lang="ru-RU" b="1" cap="all" dirty="0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Встреча 25.01.2017</a:t>
            </a:r>
            <a:endParaRPr lang="ru-RU" b="1" cap="all" dirty="0">
              <a:ln w="0">
                <a:solidFill>
                  <a:srgbClr val="00B0F0"/>
                </a:solidFill>
              </a:ln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xxx\Desktop\ВИКТОРИЯ\42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82000" cy="6396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0" name="Picture 2" descr="E:\disk_2\ДЕТСКИЙ САДИК\2016-2017 ср.гр\КубикРубик 2016-2017\Январь\DSC0476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95400"/>
            <a:ext cx="6537678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xxx\Desktop\ВИКТОРИЯ\42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82000" cy="6396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4" name="Picture 2" descr="E:\disk_2\ДЕТСКИЙ САДИК\2016-2017 ср.гр\КубикРубик 2016-2017\Январь\DSC0477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219200"/>
            <a:ext cx="6994878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xxx\Desktop\ВИКТОРИЯ\42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82000" cy="6396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E:\disk_2\ДЕТСКИЙ САДИК\2016-2017 ср.гр\КубикРубик 2016-2017\Январь\DSC0478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609600"/>
            <a:ext cx="8046156" cy="5059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447800"/>
            <a:ext cx="8229600" cy="2438400"/>
          </a:xfrm>
        </p:spPr>
        <p:txBody>
          <a:bodyPr>
            <a:prstTxWarp prst="textPlain">
              <a:avLst/>
            </a:prstTxWarp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6600" b="1" cap="all" spc="6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До скорых встреч</a:t>
            </a:r>
            <a:endParaRPr lang="ru-RU" sz="6600" b="1" cap="all" spc="60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xxx\Desktop\ВИКТОРИЯ\42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82000" cy="6396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E:\disk_2\ДЕТСКИЙ САДИК\2016-2017 ср.гр\КубикРубик 2016-2017\Январь\DSC0475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143000"/>
            <a:ext cx="7071078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xxx\Desktop\ВИКТОРИЯ\42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8382000" cy="6396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E:\disk_2\ДЕТСКИЙ САДИК\2016-2017 ср.гр\КубикРубик 2016-2017\Январь\DSC047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19200"/>
            <a:ext cx="6858000" cy="4400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xxx\Desktop\ВИКТОРИЯ\42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82000" cy="6396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E:\disk_2\ДЕТСКИЙ САДИК\2016-2017 ср.гр\КубикРубик 2016-2017\Январь\DSC047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143000"/>
            <a:ext cx="6705600" cy="4400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xxx\Desktop\ВИКТОРИЯ\42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82000" cy="6396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E:\disk_2\ДЕТСКИЙ САДИК\2016-2017 ср.гр\КубикРубик 2016-2017\Январь\DSC04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143000"/>
            <a:ext cx="7239000" cy="4324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xxx\Desktop\ВИКТОРИЯ\42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82000" cy="6396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E:\disk_2\ДЕТСКИЙ САДИК\2016-2017 ср.гр\КубикРубик 2016-2017\Январь\DSC0477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219200"/>
            <a:ext cx="662940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xxx\Desktop\ВИКТОРИЯ\42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82000" cy="6396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E:\disk_2\ДЕТСКИЙ САДИК\2016-2017 ср.гр\КубикРубик 2016-2017\Январь\DSC047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219200"/>
            <a:ext cx="6705600" cy="4324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xxx\Desktop\ВИКТОРИЯ\42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82000" cy="6396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E:\disk_2\ДЕТСКИЙ САДИК\2016-2017 ср.гр\КубикРубик 2016-2017\Январь\DSC0477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600200"/>
            <a:ext cx="6293556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xxx\Desktop\ВИКТОРИЯ\42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82000" cy="6396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E:\disk_2\ДЕТСКИЙ САДИК\2016-2017 ср.гр\КубикРубик 2016-2017\Январь\DSC047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371600"/>
            <a:ext cx="6629400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13</Words>
  <PresentationFormat>Экран (4:3)</PresentationFormat>
  <Paragraphs>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«МАЛЕНЬКИЙ ДИЗАЙНЕР»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До скорых встреч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«МАЛЕНЬКИЙ ДИЗАЙНЕР»</dc:title>
  <dc:creator>xxx</dc:creator>
  <cp:lastModifiedBy>xxx</cp:lastModifiedBy>
  <cp:revision>9</cp:revision>
  <dcterms:created xsi:type="dcterms:W3CDTF">2017-02-11T13:26:54Z</dcterms:created>
  <dcterms:modified xsi:type="dcterms:W3CDTF">2017-02-11T14:04:00Z</dcterms:modified>
</cp:coreProperties>
</file>