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3" r:id="rId8"/>
    <p:sldId id="25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071546"/>
            <a:ext cx="914400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Музыкальные палочки</a:t>
            </a:r>
            <a:endParaRPr lang="ru-RU" sz="66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Кубик Рубик</a:t>
            </a:r>
          </a:p>
          <a:p>
            <a:pPr algn="r"/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встреча 16.05.2016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DCIM\103MSDCF\DSC043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71546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DCIM\103MSDCF\DSC043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17" y="1071563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DCIM\103MSDCF\DSC043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6117" y="1071563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DCIM\103MSDCF\DSC043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6117" y="1071563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DCIM\103MSDCF\DSC043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17" y="1071563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DCIM\103MSDCF\DSC043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6117" y="1071563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DCIM\103MSDCF\DSC043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26117" y="1071563"/>
            <a:ext cx="6034616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горь\Downloads\20110902_0006_изменить размер_expo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2928958"/>
          </a:xfrm>
        </p:spPr>
        <p:txBody>
          <a:bodyPr>
            <a:normAutofit fontScale="47500" lnSpcReduction="20000"/>
          </a:bodyPr>
          <a:lstStyle/>
          <a:p>
            <a:endParaRPr lang="ru-RU" sz="6000" b="1" spc="300" dirty="0" smtClean="0"/>
          </a:p>
          <a:p>
            <a:pPr algn="ctr">
              <a:buNone/>
            </a:pPr>
            <a:r>
              <a:rPr lang="ru-RU" sz="18500" b="1" spc="30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</a:rPr>
              <a:t>ДО СКОРОЙ ВСТРЕЧИ</a:t>
            </a:r>
            <a:endParaRPr lang="ru-RU" sz="18500" b="1" spc="300" dirty="0">
              <a:ln>
                <a:solidFill>
                  <a:srgbClr val="002060"/>
                </a:solidFill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Музыкальные палочки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палочки</dc:title>
  <dc:creator>Игорь</dc:creator>
  <cp:lastModifiedBy>Игорь</cp:lastModifiedBy>
  <cp:revision>9</cp:revision>
  <dcterms:created xsi:type="dcterms:W3CDTF">2016-05-04T18:03:44Z</dcterms:created>
  <dcterms:modified xsi:type="dcterms:W3CDTF">2016-05-16T16:48:44Z</dcterms:modified>
</cp:coreProperties>
</file>