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папки на экране\ВИКТОРИЯ\Виктория 2\ВИКТОРИЯ\soty_kaje_3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8715436" cy="1470025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Соты Кайе</a:t>
            </a:r>
            <a:endParaRPr lang="ru-RU" sz="138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8577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«Кубик Рубика»</a:t>
            </a:r>
          </a:p>
          <a:p>
            <a:pPr algn="r"/>
            <a:r>
              <a:rPr lang="ru-RU" sz="40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Встреча 08.06.2015</a:t>
            </a:r>
            <a:endParaRPr lang="ru-RU" sz="40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Игорь\папки на экране\ВИКТОРИЯ\Виктория 2\ВИКТОРИЯ\a5bb5efa5c496c732034eb413b3ba12fc136079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4" name="Picture 2" descr="G:\DCIM\103MSDCF\DSC043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017984"/>
            <a:ext cx="6143625" cy="460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Игорь\папки на экране\ВИКТОРИЯ\Виктория 2\ВИКТОРИЯ\a5bb5efa5c496c732034eb413b3ba12fc136079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G:\DCIM\103MSDCF\DSC043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017984"/>
            <a:ext cx="6143625" cy="460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Игорь\папки на экране\ВИКТОРИЯ\Виктория 2\ВИКТОРИЯ\a5bb5efa5c496c732034eb413b3ba12fc136079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G:\DCIM\103MSDCF\DSC043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00108"/>
            <a:ext cx="6143625" cy="460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Игорь\папки на экране\ВИКТОРИЯ\Виктория 2\ВИКТОРИЯ\a5bb5efa5c496c732034eb413b3ba12fc136079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122" name="Picture 2" descr="G:\DCIM\103MSDCF\DSC043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017984"/>
            <a:ext cx="6143625" cy="460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Игорь\папки на экране\ВИКТОРИЯ\Виктория 2\ВИКТОРИЯ\a5bb5efa5c496c732034eb413b3ba12fc136079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146" name="Picture 2" descr="G:\DCIM\103MSDCF\DSC043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017984"/>
            <a:ext cx="6143625" cy="460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Игорь\папки на экране\ВИКТОРИЯ\Виктория 2\ВИКТОРИЯ\a5bb5efa5c496c732034eb413b3ba12fc136079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098" name="Picture 2" descr="G:\DCIM\103MSDCF\DSC043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017984"/>
            <a:ext cx="6143625" cy="460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Игорь\папки на экране\ВИКТОРИЯ\Виктория 2\ВИКТОРИЯ\a5bb5efa5c496c732034eb413b3ba12fc136079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42852"/>
            <a:ext cx="6143668" cy="4643470"/>
          </a:xfrm>
        </p:spPr>
        <p:txBody>
          <a:bodyPr>
            <a:normAutofit/>
          </a:bodyPr>
          <a:lstStyle/>
          <a:p>
            <a:pPr algn="ctr"/>
            <a:endParaRPr lang="ru-RU" sz="5400" b="1" i="1" dirty="0" smtClean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i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встречи </a:t>
            </a:r>
          </a:p>
          <a:p>
            <a:pPr algn="ctr"/>
            <a:r>
              <a:rPr lang="ru-RU" sz="5400" b="1" i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новом учебном году!!!</a:t>
            </a:r>
            <a:endParaRPr lang="ru-RU" sz="5400" b="1" i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</Words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Соты Кайе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Соты Кайе</dc:title>
  <dc:creator>Игорь</dc:creator>
  <cp:lastModifiedBy>Игорь</cp:lastModifiedBy>
  <cp:revision>8</cp:revision>
  <dcterms:created xsi:type="dcterms:W3CDTF">2016-05-04T18:03:13Z</dcterms:created>
  <dcterms:modified xsi:type="dcterms:W3CDTF">2016-06-10T14:33:18Z</dcterms:modified>
</cp:coreProperties>
</file>