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горь\Downloads\0208_WVsyri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85926"/>
            <a:ext cx="9001156" cy="1470025"/>
          </a:xfrm>
        </p:spPr>
        <p:txBody>
          <a:bodyPr>
            <a:noAutofit/>
          </a:bodyPr>
          <a:lstStyle/>
          <a:p>
            <a:r>
              <a:rPr lang="ru-RU" sz="7200" b="1" spc="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«Тяжелее - легче»</a:t>
            </a:r>
            <a:endParaRPr lang="ru-RU" sz="7200" b="1" spc="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714884"/>
            <a:ext cx="6400800" cy="1752600"/>
          </a:xfrm>
        </p:spPr>
        <p:txBody>
          <a:bodyPr/>
          <a:lstStyle/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11.02.2016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Игорь\Downloads\0208_WVsy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E:\ДЕТСКИЙ САДИК\2015-2016 уч.г. II мл.гр\КубикРубик 2 мл.гр\11.02.2016  «Тяжелый - легкий»\DSC040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1867" y="785813"/>
            <a:ext cx="6034616" cy="452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Игорь\Downloads\0208_WVsy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</p:pic>
      <p:pic>
        <p:nvPicPr>
          <p:cNvPr id="1026" name="Picture 2" descr="E:\ДЕТСКИЙ САДИК\2015-2016 уч.г. II мл.гр\КубикРубик 2 мл.гр\11.02.2016  «Тяжелый - легкий»\DSC040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16" y="11430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Игорь\Downloads\0208_WVsy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E:\ДЕТСКИЙ САДИК\2015-2016 уч.г. II мл.гр\КубикРубик 2 мл.гр\11.02.2016  «Тяжелый - легкий»\DSC04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071546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0208_WVsy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E:\ДЕТСКИЙ САДИК\2015-2016 уч.г. II мл.гр\КубикРубик 2 мл.гр\11.02.2016  «Тяжелый - легкий»\DSC04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16" y="11430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0208_WVsy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E:\ДЕТСКИЙ САДИК\2015-2016 уч.г. II мл.гр\КубикРубик 2 мл.гр\11.02.2016  «Тяжелый - легкий»\DSC040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00108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0208_WVsy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E:\ДЕТСКИЙ САДИК\2015-2016 уч.г. II мл.гр\КубикРубик 2 мл.гр\11.02.2016  «Тяжелый - легкий»\DSC04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16" y="11430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Игорь\Downloads\0208_WVsy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E:\ДЕТСКИЙ САДИК\2015-2016 уч.г. II мл.гр\КубикРубик 2 мл.гр\11.02.2016  «Тяжелый - легкий»\DSC04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6116" y="11430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Игорь\Downloads\0208_WVsy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E:\ДЕТСКИЙ САДИК\2015-2016 уч.г. II мл.гр\КубикРубик 2 мл.гр\11.02.2016  «Тяжелый - легкий»\DSC040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7554" y="85725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Игорь\Downloads\0208_WVsy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E:\ДЕТСКИЙ САДИК\2015-2016 уч.г. II мл.гр\КубикРубик 2 мл.гр\11.02.2016  «Тяжелый - легкий»\DSC040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00108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«Тяжелее - легче»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«Тяжелее - легче»</dc:title>
  <dc:creator>Игорь</dc:creator>
  <cp:lastModifiedBy>Игорь</cp:lastModifiedBy>
  <cp:revision>6</cp:revision>
  <dcterms:created xsi:type="dcterms:W3CDTF">2016-02-27T05:47:51Z</dcterms:created>
  <dcterms:modified xsi:type="dcterms:W3CDTF">2016-02-27T06:29:25Z</dcterms:modified>
</cp:coreProperties>
</file>