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929618" cy="4929222"/>
          </a:xfrm>
        </p:spPr>
        <p:txBody>
          <a:bodyPr anchor="t">
            <a:noAutofit/>
          </a:bodyPr>
          <a:lstStyle/>
          <a:p>
            <a:endParaRPr lang="ru-RU" sz="4400" b="1" spc="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spc="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«Счётные палочки»</a:t>
            </a:r>
          </a:p>
          <a:p>
            <a:pPr algn="r"/>
            <a:endParaRPr lang="ru-RU" sz="4400" b="1" spc="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b="1" spc="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spc="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 РУБИКА</a:t>
            </a:r>
          </a:p>
          <a:p>
            <a:pPr algn="r"/>
            <a:r>
              <a:rPr lang="ru-RU" sz="3600" b="1" spc="6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3600" b="1" spc="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10.03.201</a:t>
            </a:r>
            <a:r>
              <a:rPr lang="ru-RU" sz="3600" b="1" spc="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spc="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spc="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G:\09.03.2016\IMG_52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09.03.2016\IMG_5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643182"/>
            <a:ext cx="710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09.03.2016\IMG_5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09.03.2016\IMG_5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09.03.2016\IMG_5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09.03.2016\IMG_52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09.03.2016\IMG_52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09.03.2016\IMG_52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09.03.2016\IMG_52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пал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G:\09.03.2016\IMG_5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</Words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11</cp:revision>
  <dcterms:created xsi:type="dcterms:W3CDTF">2016-02-29T15:39:40Z</dcterms:created>
  <dcterms:modified xsi:type="dcterms:W3CDTF">2016-03-10T12:58:35Z</dcterms:modified>
</cp:coreProperties>
</file>