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2" r:id="rId5"/>
    <p:sldId id="263" r:id="rId6"/>
    <p:sldId id="268" r:id="rId7"/>
    <p:sldId id="267" r:id="rId8"/>
    <p:sldId id="269" r:id="rId9"/>
    <p:sldId id="265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71678"/>
            <a:ext cx="7858148" cy="1755777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spc="6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Кинезиологические упражнения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572008"/>
            <a:ext cx="6400800" cy="1752600"/>
          </a:xfrm>
        </p:spPr>
        <p:txBody>
          <a:bodyPr/>
          <a:lstStyle/>
          <a:p>
            <a:pPr algn="r"/>
            <a:r>
              <a:rPr lang="ru-RU" b="1" spc="6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25.02.2016</a:t>
            </a:r>
            <a:endParaRPr lang="ru-RU" spc="600" dirty="0">
              <a:ln>
                <a:solidFill>
                  <a:srgbClr val="7030A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100CANON\IMG_3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78894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100CANON\IMG_36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678894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100CANON\IMG_3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500933" cy="492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100CANON\IMG_36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678894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100CANON\IMG_3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391" y="1071563"/>
            <a:ext cx="6788943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100CANON\IMG_3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678894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100CANON\IMG_3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678894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G:\100CANON\IMG_36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61261" y="1250152"/>
            <a:ext cx="6357981" cy="428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100CANON\IMG_3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78894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100CANON\IMG_3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678894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</Words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Кинезиологические упражнения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Кинезиологические упражнения 25.02.2016</dc:title>
  <dc:creator>Игорь</dc:creator>
  <cp:lastModifiedBy>Игорь</cp:lastModifiedBy>
  <cp:revision>8</cp:revision>
  <dcterms:created xsi:type="dcterms:W3CDTF">2016-02-18T16:14:00Z</dcterms:created>
  <dcterms:modified xsi:type="dcterms:W3CDTF">2016-02-25T17:59:39Z</dcterms:modified>
</cp:coreProperties>
</file>